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3"/>
  </p:notesMasterIdLst>
  <p:sldIdLst>
    <p:sldId id="265" r:id="rId2"/>
    <p:sldId id="264" r:id="rId3"/>
    <p:sldId id="266" r:id="rId4"/>
    <p:sldId id="267" r:id="rId5"/>
    <p:sldId id="263" r:id="rId6"/>
    <p:sldId id="268" r:id="rId7"/>
    <p:sldId id="269" r:id="rId8"/>
    <p:sldId id="270" r:id="rId9"/>
    <p:sldId id="271" r:id="rId10"/>
    <p:sldId id="272" r:id="rId11"/>
    <p:sldId id="273"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2A"/>
    <a:srgbClr val="004B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10" d="100"/>
          <a:sy n="110" d="100"/>
        </p:scale>
        <p:origin x="586"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john.doe@bradycorp.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2 1">
  <p:cSld name="SECTION_HEADER_2_1">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l="978" t="3631" r="1193" b="13831"/>
          <a:stretch/>
        </p:blipFill>
        <p:spPr>
          <a:xfrm>
            <a:off x="0" y="0"/>
            <a:ext cx="9144000" cy="5143503"/>
          </a:xfrm>
          <a:prstGeom prst="rect">
            <a:avLst/>
          </a:prstGeom>
          <a:noFill/>
          <a:ln>
            <a:noFill/>
          </a:ln>
        </p:spPr>
      </p:pic>
      <p:sp>
        <p:nvSpPr>
          <p:cNvPr id="35" name="Google Shape;35;p4"/>
          <p:cNvSpPr txBox="1">
            <a:spLocks noGrp="1"/>
          </p:cNvSpPr>
          <p:nvPr>
            <p:ph type="sldNum" idx="12"/>
          </p:nvPr>
        </p:nvSpPr>
        <p:spPr>
          <a:xfrm>
            <a:off x="115033" y="47498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36" name="Google Shape;36;p4"/>
          <p:cNvPicPr preferRelativeResize="0"/>
          <p:nvPr/>
        </p:nvPicPr>
        <p:blipFill rotWithShape="1">
          <a:blip r:embed="rId3">
            <a:alphaModFix amt="55000"/>
          </a:blip>
          <a:srcRect/>
          <a:stretch/>
        </p:blipFill>
        <p:spPr>
          <a:xfrm>
            <a:off x="0" y="0"/>
            <a:ext cx="9144000" cy="5143500"/>
          </a:xfrm>
          <a:prstGeom prst="rect">
            <a:avLst/>
          </a:prstGeom>
          <a:noFill/>
          <a:ln>
            <a:noFill/>
          </a:ln>
        </p:spPr>
      </p:pic>
      <p:pic>
        <p:nvPicPr>
          <p:cNvPr id="37" name="Google Shape;37;p4"/>
          <p:cNvPicPr preferRelativeResize="0"/>
          <p:nvPr/>
        </p:nvPicPr>
        <p:blipFill rotWithShape="1">
          <a:blip r:embed="rId4">
            <a:alphaModFix amt="43000"/>
          </a:blip>
          <a:srcRect/>
          <a:stretch/>
        </p:blipFill>
        <p:spPr>
          <a:xfrm>
            <a:off x="0" y="0"/>
            <a:ext cx="9144000" cy="5143500"/>
          </a:xfrm>
          <a:prstGeom prst="rect">
            <a:avLst/>
          </a:prstGeom>
          <a:noFill/>
          <a:ln>
            <a:noFill/>
          </a:ln>
        </p:spPr>
      </p:pic>
      <p:pic>
        <p:nvPicPr>
          <p:cNvPr id="38" name="Google Shape;38;p4"/>
          <p:cNvPicPr preferRelativeResize="0"/>
          <p:nvPr/>
        </p:nvPicPr>
        <p:blipFill rotWithShape="1">
          <a:blip r:embed="rId5">
            <a:alphaModFix amt="90000"/>
          </a:blip>
          <a:srcRect/>
          <a:stretch/>
        </p:blipFill>
        <p:spPr>
          <a:xfrm>
            <a:off x="228075" y="211950"/>
            <a:ext cx="994224" cy="994224"/>
          </a:xfrm>
          <a:prstGeom prst="rect">
            <a:avLst/>
          </a:prstGeom>
          <a:noFill/>
          <a:ln>
            <a:noFill/>
          </a:ln>
        </p:spPr>
      </p:pic>
      <p:pic>
        <p:nvPicPr>
          <p:cNvPr id="39" name="Google Shape;39;p4"/>
          <p:cNvPicPr preferRelativeResize="0"/>
          <p:nvPr/>
        </p:nvPicPr>
        <p:blipFill rotWithShape="1">
          <a:blip r:embed="rId6">
            <a:alphaModFix/>
          </a:blip>
          <a:srcRect b="10"/>
          <a:stretch/>
        </p:blipFill>
        <p:spPr>
          <a:xfrm>
            <a:off x="228075" y="4742450"/>
            <a:ext cx="1386376" cy="235150"/>
          </a:xfrm>
          <a:prstGeom prst="rect">
            <a:avLst/>
          </a:prstGeom>
          <a:noFill/>
          <a:ln>
            <a:noFill/>
          </a:ln>
        </p:spPr>
      </p:pic>
      <p:sp>
        <p:nvSpPr>
          <p:cNvPr id="40" name="Google Shape;40;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3600"/>
              <a:buNone/>
              <a:defRPr sz="3600" b="1">
                <a:solidFill>
                  <a:srgbClr val="FFFFF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1 1 1 2">
  <p:cSld name="TITLE_1_1_1_1_2">
    <p:spTree>
      <p:nvGrpSpPr>
        <p:cNvPr id="1" name="Shape 143"/>
        <p:cNvGrpSpPr/>
        <p:nvPr/>
      </p:nvGrpSpPr>
      <p:grpSpPr>
        <a:xfrm>
          <a:off x="0" y="0"/>
          <a:ext cx="0" cy="0"/>
          <a:chOff x="0" y="0"/>
          <a:chExt cx="0" cy="0"/>
        </a:xfrm>
      </p:grpSpPr>
      <p:sp>
        <p:nvSpPr>
          <p:cNvPr id="144" name="Google Shape;144;p16"/>
          <p:cNvSpPr/>
          <p:nvPr/>
        </p:nvSpPr>
        <p:spPr>
          <a:xfrm>
            <a:off x="-225" y="-10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16"/>
          <p:cNvPicPr preferRelativeResize="0"/>
          <p:nvPr/>
        </p:nvPicPr>
        <p:blipFill rotWithShape="1">
          <a:blip r:embed="rId2">
            <a:alphaModFix/>
          </a:blip>
          <a:srcRect t="20437" b="20443"/>
          <a:stretch/>
        </p:blipFill>
        <p:spPr>
          <a:xfrm>
            <a:off x="0" y="0"/>
            <a:ext cx="9144005" cy="5143501"/>
          </a:xfrm>
          <a:prstGeom prst="rect">
            <a:avLst/>
          </a:prstGeom>
          <a:noFill/>
          <a:ln>
            <a:noFill/>
          </a:ln>
        </p:spPr>
      </p:pic>
      <p:sp>
        <p:nvSpPr>
          <p:cNvPr id="146" name="Google Shape;146;p16"/>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7" name="Google Shape;147;p16"/>
          <p:cNvPicPr preferRelativeResize="0"/>
          <p:nvPr/>
        </p:nvPicPr>
        <p:blipFill rotWithShape="1">
          <a:blip r:embed="rId3">
            <a:alphaModFix/>
          </a:blip>
          <a:srcRect t="18533"/>
          <a:stretch/>
        </p:blipFill>
        <p:spPr>
          <a:xfrm>
            <a:off x="283425" y="0"/>
            <a:ext cx="1122550" cy="1423449"/>
          </a:xfrm>
          <a:prstGeom prst="rect">
            <a:avLst/>
          </a:prstGeom>
          <a:noFill/>
          <a:ln>
            <a:noFill/>
          </a:ln>
        </p:spPr>
      </p:pic>
      <p:pic>
        <p:nvPicPr>
          <p:cNvPr id="148" name="Google Shape;148;p16"/>
          <p:cNvPicPr preferRelativeResize="0"/>
          <p:nvPr/>
        </p:nvPicPr>
        <p:blipFill rotWithShape="1">
          <a:blip r:embed="rId4">
            <a:alphaModFix amt="80000"/>
          </a:blip>
          <a:srcRect t="73607"/>
          <a:stretch/>
        </p:blipFill>
        <p:spPr>
          <a:xfrm>
            <a:off x="0" y="3786075"/>
            <a:ext cx="9144000" cy="1357426"/>
          </a:xfrm>
          <a:prstGeom prst="rect">
            <a:avLst/>
          </a:prstGeom>
          <a:noFill/>
          <a:ln>
            <a:noFill/>
          </a:ln>
        </p:spPr>
      </p:pic>
      <p:sp>
        <p:nvSpPr>
          <p:cNvPr id="149" name="Google Shape;149;p16"/>
          <p:cNvSpPr txBox="1">
            <a:spLocks noGrp="1"/>
          </p:cNvSpPr>
          <p:nvPr>
            <p:ph type="ctrTitle"/>
          </p:nvPr>
        </p:nvSpPr>
        <p:spPr>
          <a:xfrm>
            <a:off x="311700" y="4071375"/>
            <a:ext cx="8520600" cy="507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800"/>
              <a:buNone/>
              <a:defRPr sz="2800" b="1">
                <a:solidFill>
                  <a:srgbClr val="004B87"/>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0" name="Google Shape;150;p16"/>
          <p:cNvSpPr txBox="1">
            <a:spLocks noGrp="1"/>
          </p:cNvSpPr>
          <p:nvPr>
            <p:ph type="subTitle" idx="1"/>
          </p:nvPr>
        </p:nvSpPr>
        <p:spPr>
          <a:xfrm>
            <a:off x="311700" y="4534372"/>
            <a:ext cx="8520600" cy="3894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000"/>
              <a:buNone/>
              <a:defRPr sz="2000">
                <a:solidFill>
                  <a:srgbClr val="004B87"/>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1" name="Google Shape;151;p16"/>
          <p:cNvSpPr/>
          <p:nvPr/>
        </p:nvSpPr>
        <p:spPr>
          <a:xfrm>
            <a:off x="0" y="3842200"/>
            <a:ext cx="9144000" cy="42000"/>
          </a:xfrm>
          <a:prstGeom prst="rect">
            <a:avLst/>
          </a:prstGeom>
          <a:solidFill>
            <a:srgbClr val="004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6"/>
          <p:cNvSpPr/>
          <p:nvPr/>
        </p:nvSpPr>
        <p:spPr>
          <a:xfrm>
            <a:off x="0" y="3909525"/>
            <a:ext cx="9144000" cy="42000"/>
          </a:xfrm>
          <a:prstGeom prst="rect">
            <a:avLst/>
          </a:prstGeom>
          <a:solidFill>
            <a:srgbClr val="EA0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1 1 1 1 2">
  <p:cSld name="TITLE_1_1_1_1_1_2">
    <p:spTree>
      <p:nvGrpSpPr>
        <p:cNvPr id="1" name="Shape 153"/>
        <p:cNvGrpSpPr/>
        <p:nvPr/>
      </p:nvGrpSpPr>
      <p:grpSpPr>
        <a:xfrm>
          <a:off x="0" y="0"/>
          <a:ext cx="0" cy="0"/>
          <a:chOff x="0" y="0"/>
          <a:chExt cx="0" cy="0"/>
        </a:xfrm>
      </p:grpSpPr>
      <p:sp>
        <p:nvSpPr>
          <p:cNvPr id="154" name="Google Shape;154;p17"/>
          <p:cNvSpPr/>
          <p:nvPr/>
        </p:nvSpPr>
        <p:spPr>
          <a:xfrm>
            <a:off x="-225" y="-10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 name="Google Shape;155;p17"/>
          <p:cNvPicPr preferRelativeResize="0"/>
          <p:nvPr/>
        </p:nvPicPr>
        <p:blipFill rotWithShape="1">
          <a:blip r:embed="rId2">
            <a:alphaModFix/>
          </a:blip>
          <a:srcRect l="12064" t="25854"/>
          <a:stretch/>
        </p:blipFill>
        <p:spPr>
          <a:xfrm>
            <a:off x="0" y="0"/>
            <a:ext cx="9144003" cy="5143501"/>
          </a:xfrm>
          <a:prstGeom prst="rect">
            <a:avLst/>
          </a:prstGeom>
          <a:noFill/>
          <a:ln>
            <a:noFill/>
          </a:ln>
        </p:spPr>
      </p:pic>
      <p:sp>
        <p:nvSpPr>
          <p:cNvPr id="156" name="Google Shape;156;p17"/>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57" name="Google Shape;157;p17"/>
          <p:cNvPicPr preferRelativeResize="0"/>
          <p:nvPr/>
        </p:nvPicPr>
        <p:blipFill rotWithShape="1">
          <a:blip r:embed="rId3">
            <a:alphaModFix/>
          </a:blip>
          <a:srcRect t="18533"/>
          <a:stretch/>
        </p:blipFill>
        <p:spPr>
          <a:xfrm>
            <a:off x="283425" y="0"/>
            <a:ext cx="1122550" cy="1423449"/>
          </a:xfrm>
          <a:prstGeom prst="rect">
            <a:avLst/>
          </a:prstGeom>
          <a:noFill/>
          <a:ln>
            <a:noFill/>
          </a:ln>
        </p:spPr>
      </p:pic>
      <p:pic>
        <p:nvPicPr>
          <p:cNvPr id="158" name="Google Shape;158;p17"/>
          <p:cNvPicPr preferRelativeResize="0"/>
          <p:nvPr/>
        </p:nvPicPr>
        <p:blipFill rotWithShape="1">
          <a:blip r:embed="rId4">
            <a:alphaModFix amt="79000"/>
          </a:blip>
          <a:srcRect t="73607"/>
          <a:stretch/>
        </p:blipFill>
        <p:spPr>
          <a:xfrm>
            <a:off x="0" y="3786075"/>
            <a:ext cx="9144000" cy="1357426"/>
          </a:xfrm>
          <a:prstGeom prst="rect">
            <a:avLst/>
          </a:prstGeom>
          <a:noFill/>
          <a:ln>
            <a:noFill/>
          </a:ln>
        </p:spPr>
      </p:pic>
      <p:sp>
        <p:nvSpPr>
          <p:cNvPr id="159" name="Google Shape;159;p17"/>
          <p:cNvSpPr txBox="1">
            <a:spLocks noGrp="1"/>
          </p:cNvSpPr>
          <p:nvPr>
            <p:ph type="ctrTitle"/>
          </p:nvPr>
        </p:nvSpPr>
        <p:spPr>
          <a:xfrm>
            <a:off x="311700" y="4071375"/>
            <a:ext cx="8520600" cy="507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800"/>
              <a:buNone/>
              <a:defRPr sz="2800" b="1">
                <a:solidFill>
                  <a:srgbClr val="004B87"/>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0" name="Google Shape;160;p17"/>
          <p:cNvSpPr txBox="1">
            <a:spLocks noGrp="1"/>
          </p:cNvSpPr>
          <p:nvPr>
            <p:ph type="subTitle" idx="1"/>
          </p:nvPr>
        </p:nvSpPr>
        <p:spPr>
          <a:xfrm>
            <a:off x="311700" y="4534372"/>
            <a:ext cx="8520600" cy="3894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000"/>
              <a:buNone/>
              <a:defRPr sz="2000">
                <a:solidFill>
                  <a:srgbClr val="004B87"/>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1" name="Google Shape;161;p17"/>
          <p:cNvSpPr/>
          <p:nvPr/>
        </p:nvSpPr>
        <p:spPr>
          <a:xfrm>
            <a:off x="0" y="3842200"/>
            <a:ext cx="9144000" cy="42000"/>
          </a:xfrm>
          <a:prstGeom prst="rect">
            <a:avLst/>
          </a:prstGeom>
          <a:solidFill>
            <a:srgbClr val="004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7"/>
          <p:cNvSpPr/>
          <p:nvPr/>
        </p:nvSpPr>
        <p:spPr>
          <a:xfrm>
            <a:off x="0" y="3909525"/>
            <a:ext cx="9144000" cy="42000"/>
          </a:xfrm>
          <a:prstGeom prst="rect">
            <a:avLst/>
          </a:prstGeom>
          <a:solidFill>
            <a:srgbClr val="EA0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1 1 1 1 2">
  <p:cSld name="TITLE_1_1_1_1_1_1_2">
    <p:spTree>
      <p:nvGrpSpPr>
        <p:cNvPr id="1" name="Shape 163"/>
        <p:cNvGrpSpPr/>
        <p:nvPr/>
      </p:nvGrpSpPr>
      <p:grpSpPr>
        <a:xfrm>
          <a:off x="0" y="0"/>
          <a:ext cx="0" cy="0"/>
          <a:chOff x="0" y="0"/>
          <a:chExt cx="0" cy="0"/>
        </a:xfrm>
      </p:grpSpPr>
      <p:sp>
        <p:nvSpPr>
          <p:cNvPr id="164" name="Google Shape;164;p18"/>
          <p:cNvSpPr/>
          <p:nvPr/>
        </p:nvSpPr>
        <p:spPr>
          <a:xfrm>
            <a:off x="-225" y="-10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p18"/>
          <p:cNvPicPr preferRelativeResize="0"/>
          <p:nvPr/>
        </p:nvPicPr>
        <p:blipFill rotWithShape="1">
          <a:blip r:embed="rId2">
            <a:alphaModFix/>
          </a:blip>
          <a:srcRect t="15625"/>
          <a:stretch/>
        </p:blipFill>
        <p:spPr>
          <a:xfrm>
            <a:off x="0" y="0"/>
            <a:ext cx="9144000" cy="5143499"/>
          </a:xfrm>
          <a:prstGeom prst="rect">
            <a:avLst/>
          </a:prstGeom>
          <a:noFill/>
          <a:ln>
            <a:noFill/>
          </a:ln>
        </p:spPr>
      </p:pic>
      <p:sp>
        <p:nvSpPr>
          <p:cNvPr id="166" name="Google Shape;166;p18"/>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67" name="Google Shape;167;p18"/>
          <p:cNvPicPr preferRelativeResize="0"/>
          <p:nvPr/>
        </p:nvPicPr>
        <p:blipFill rotWithShape="1">
          <a:blip r:embed="rId3">
            <a:alphaModFix/>
          </a:blip>
          <a:srcRect t="18533"/>
          <a:stretch/>
        </p:blipFill>
        <p:spPr>
          <a:xfrm>
            <a:off x="283425" y="0"/>
            <a:ext cx="1122550" cy="1423449"/>
          </a:xfrm>
          <a:prstGeom prst="rect">
            <a:avLst/>
          </a:prstGeom>
          <a:noFill/>
          <a:ln>
            <a:noFill/>
          </a:ln>
        </p:spPr>
      </p:pic>
      <p:pic>
        <p:nvPicPr>
          <p:cNvPr id="168" name="Google Shape;168;p18"/>
          <p:cNvPicPr preferRelativeResize="0"/>
          <p:nvPr/>
        </p:nvPicPr>
        <p:blipFill rotWithShape="1">
          <a:blip r:embed="rId4">
            <a:alphaModFix amt="86000"/>
          </a:blip>
          <a:srcRect t="73607"/>
          <a:stretch/>
        </p:blipFill>
        <p:spPr>
          <a:xfrm>
            <a:off x="0" y="3786075"/>
            <a:ext cx="9144000" cy="1357426"/>
          </a:xfrm>
          <a:prstGeom prst="rect">
            <a:avLst/>
          </a:prstGeom>
          <a:noFill/>
          <a:ln>
            <a:noFill/>
          </a:ln>
        </p:spPr>
      </p:pic>
      <p:sp>
        <p:nvSpPr>
          <p:cNvPr id="169" name="Google Shape;169;p18"/>
          <p:cNvSpPr txBox="1">
            <a:spLocks noGrp="1"/>
          </p:cNvSpPr>
          <p:nvPr>
            <p:ph type="ctrTitle"/>
          </p:nvPr>
        </p:nvSpPr>
        <p:spPr>
          <a:xfrm>
            <a:off x="311700" y="4071375"/>
            <a:ext cx="8520600" cy="507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800"/>
              <a:buNone/>
              <a:defRPr sz="2800" b="1">
                <a:solidFill>
                  <a:srgbClr val="004B87"/>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0" name="Google Shape;170;p18"/>
          <p:cNvSpPr txBox="1">
            <a:spLocks noGrp="1"/>
          </p:cNvSpPr>
          <p:nvPr>
            <p:ph type="subTitle" idx="1"/>
          </p:nvPr>
        </p:nvSpPr>
        <p:spPr>
          <a:xfrm>
            <a:off x="311700" y="4534372"/>
            <a:ext cx="8520600" cy="3894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000"/>
              <a:buNone/>
              <a:defRPr sz="2000">
                <a:solidFill>
                  <a:srgbClr val="004B87"/>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1" name="Google Shape;171;p18"/>
          <p:cNvSpPr/>
          <p:nvPr/>
        </p:nvSpPr>
        <p:spPr>
          <a:xfrm>
            <a:off x="0" y="3842200"/>
            <a:ext cx="9144000" cy="42000"/>
          </a:xfrm>
          <a:prstGeom prst="rect">
            <a:avLst/>
          </a:prstGeom>
          <a:solidFill>
            <a:srgbClr val="004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8"/>
          <p:cNvSpPr/>
          <p:nvPr/>
        </p:nvSpPr>
        <p:spPr>
          <a:xfrm>
            <a:off x="0" y="3909525"/>
            <a:ext cx="9144000" cy="42000"/>
          </a:xfrm>
          <a:prstGeom prst="rect">
            <a:avLst/>
          </a:prstGeom>
          <a:solidFill>
            <a:srgbClr val="EA0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1 1 1 1 1 1">
  <p:cSld name="TITLE_1_1_1_1_1_1_1_1">
    <p:spTree>
      <p:nvGrpSpPr>
        <p:cNvPr id="1" name="Shape 173"/>
        <p:cNvGrpSpPr/>
        <p:nvPr/>
      </p:nvGrpSpPr>
      <p:grpSpPr>
        <a:xfrm>
          <a:off x="0" y="0"/>
          <a:ext cx="0" cy="0"/>
          <a:chOff x="0" y="0"/>
          <a:chExt cx="0" cy="0"/>
        </a:xfrm>
      </p:grpSpPr>
      <p:sp>
        <p:nvSpPr>
          <p:cNvPr id="174" name="Google Shape;174;p19"/>
          <p:cNvSpPr/>
          <p:nvPr/>
        </p:nvSpPr>
        <p:spPr>
          <a:xfrm>
            <a:off x="-225" y="-10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p19"/>
          <p:cNvPicPr preferRelativeResize="0"/>
          <p:nvPr/>
        </p:nvPicPr>
        <p:blipFill rotWithShape="1">
          <a:blip r:embed="rId2">
            <a:alphaModFix/>
          </a:blip>
          <a:srcRect t="7812" b="7813"/>
          <a:stretch/>
        </p:blipFill>
        <p:spPr>
          <a:xfrm>
            <a:off x="0" y="0"/>
            <a:ext cx="9144000" cy="5143499"/>
          </a:xfrm>
          <a:prstGeom prst="rect">
            <a:avLst/>
          </a:prstGeom>
          <a:noFill/>
          <a:ln>
            <a:noFill/>
          </a:ln>
        </p:spPr>
      </p:pic>
      <p:sp>
        <p:nvSpPr>
          <p:cNvPr id="176" name="Google Shape;176;p19"/>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7" name="Google Shape;177;p19"/>
          <p:cNvPicPr preferRelativeResize="0"/>
          <p:nvPr/>
        </p:nvPicPr>
        <p:blipFill rotWithShape="1">
          <a:blip r:embed="rId3">
            <a:alphaModFix/>
          </a:blip>
          <a:srcRect t="18533"/>
          <a:stretch/>
        </p:blipFill>
        <p:spPr>
          <a:xfrm>
            <a:off x="283425" y="0"/>
            <a:ext cx="1122550" cy="1423449"/>
          </a:xfrm>
          <a:prstGeom prst="rect">
            <a:avLst/>
          </a:prstGeom>
          <a:noFill/>
          <a:ln>
            <a:noFill/>
          </a:ln>
        </p:spPr>
      </p:pic>
      <p:pic>
        <p:nvPicPr>
          <p:cNvPr id="178" name="Google Shape;178;p19"/>
          <p:cNvPicPr preferRelativeResize="0"/>
          <p:nvPr/>
        </p:nvPicPr>
        <p:blipFill rotWithShape="1">
          <a:blip r:embed="rId4">
            <a:alphaModFix amt="90000"/>
          </a:blip>
          <a:srcRect t="73607"/>
          <a:stretch/>
        </p:blipFill>
        <p:spPr>
          <a:xfrm>
            <a:off x="0" y="3786075"/>
            <a:ext cx="9144000" cy="1357426"/>
          </a:xfrm>
          <a:prstGeom prst="rect">
            <a:avLst/>
          </a:prstGeom>
          <a:noFill/>
          <a:ln>
            <a:noFill/>
          </a:ln>
        </p:spPr>
      </p:pic>
      <p:sp>
        <p:nvSpPr>
          <p:cNvPr id="179" name="Google Shape;179;p19"/>
          <p:cNvSpPr txBox="1">
            <a:spLocks noGrp="1"/>
          </p:cNvSpPr>
          <p:nvPr>
            <p:ph type="ctrTitle"/>
          </p:nvPr>
        </p:nvSpPr>
        <p:spPr>
          <a:xfrm>
            <a:off x="311700" y="4071375"/>
            <a:ext cx="8520600" cy="507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800"/>
              <a:buNone/>
              <a:defRPr sz="2800" b="1">
                <a:solidFill>
                  <a:srgbClr val="004B87"/>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0" name="Google Shape;180;p19"/>
          <p:cNvSpPr txBox="1">
            <a:spLocks noGrp="1"/>
          </p:cNvSpPr>
          <p:nvPr>
            <p:ph type="subTitle" idx="1"/>
          </p:nvPr>
        </p:nvSpPr>
        <p:spPr>
          <a:xfrm>
            <a:off x="311700" y="4534372"/>
            <a:ext cx="8520600" cy="3894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000"/>
              <a:buNone/>
              <a:defRPr sz="2000">
                <a:solidFill>
                  <a:srgbClr val="004B87"/>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1" name="Google Shape;181;p19"/>
          <p:cNvSpPr/>
          <p:nvPr/>
        </p:nvSpPr>
        <p:spPr>
          <a:xfrm>
            <a:off x="0" y="3842200"/>
            <a:ext cx="9144000" cy="42000"/>
          </a:xfrm>
          <a:prstGeom prst="rect">
            <a:avLst/>
          </a:prstGeom>
          <a:solidFill>
            <a:srgbClr val="004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9"/>
          <p:cNvSpPr/>
          <p:nvPr/>
        </p:nvSpPr>
        <p:spPr>
          <a:xfrm>
            <a:off x="0" y="3909525"/>
            <a:ext cx="9144000" cy="42000"/>
          </a:xfrm>
          <a:prstGeom prst="rect">
            <a:avLst/>
          </a:prstGeom>
          <a:solidFill>
            <a:srgbClr val="EA0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2">
  <p:cSld name="TITLE_1_1_2">
    <p:spTree>
      <p:nvGrpSpPr>
        <p:cNvPr id="1" name="Shape 183"/>
        <p:cNvGrpSpPr/>
        <p:nvPr/>
      </p:nvGrpSpPr>
      <p:grpSpPr>
        <a:xfrm>
          <a:off x="0" y="0"/>
          <a:ext cx="0" cy="0"/>
          <a:chOff x="0" y="0"/>
          <a:chExt cx="0" cy="0"/>
        </a:xfrm>
      </p:grpSpPr>
      <p:sp>
        <p:nvSpPr>
          <p:cNvPr id="184" name="Google Shape;184;p20"/>
          <p:cNvSpPr/>
          <p:nvPr/>
        </p:nvSpPr>
        <p:spPr>
          <a:xfrm>
            <a:off x="-225" y="-10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20"/>
          <p:cNvPicPr preferRelativeResize="0"/>
          <p:nvPr/>
        </p:nvPicPr>
        <p:blipFill rotWithShape="1">
          <a:blip r:embed="rId2">
            <a:alphaModFix/>
          </a:blip>
          <a:srcRect t="7812" b="7813"/>
          <a:stretch/>
        </p:blipFill>
        <p:spPr>
          <a:xfrm>
            <a:off x="0" y="0"/>
            <a:ext cx="9144000" cy="5143499"/>
          </a:xfrm>
          <a:prstGeom prst="rect">
            <a:avLst/>
          </a:prstGeom>
          <a:noFill/>
          <a:ln>
            <a:noFill/>
          </a:ln>
        </p:spPr>
      </p:pic>
      <p:sp>
        <p:nvSpPr>
          <p:cNvPr id="186" name="Google Shape;186;p20"/>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87" name="Google Shape;187;p20"/>
          <p:cNvPicPr preferRelativeResize="0"/>
          <p:nvPr/>
        </p:nvPicPr>
        <p:blipFill rotWithShape="1">
          <a:blip r:embed="rId3">
            <a:alphaModFix/>
          </a:blip>
          <a:srcRect t="18533"/>
          <a:stretch/>
        </p:blipFill>
        <p:spPr>
          <a:xfrm>
            <a:off x="283425" y="0"/>
            <a:ext cx="1122550" cy="1423449"/>
          </a:xfrm>
          <a:prstGeom prst="rect">
            <a:avLst/>
          </a:prstGeom>
          <a:noFill/>
          <a:ln>
            <a:noFill/>
          </a:ln>
        </p:spPr>
      </p:pic>
      <p:pic>
        <p:nvPicPr>
          <p:cNvPr id="188" name="Google Shape;188;p20"/>
          <p:cNvPicPr preferRelativeResize="0"/>
          <p:nvPr/>
        </p:nvPicPr>
        <p:blipFill rotWithShape="1">
          <a:blip r:embed="rId4">
            <a:alphaModFix amt="85000"/>
          </a:blip>
          <a:srcRect t="73607"/>
          <a:stretch/>
        </p:blipFill>
        <p:spPr>
          <a:xfrm>
            <a:off x="0" y="3786075"/>
            <a:ext cx="9144000" cy="1357426"/>
          </a:xfrm>
          <a:prstGeom prst="rect">
            <a:avLst/>
          </a:prstGeom>
          <a:noFill/>
          <a:ln>
            <a:noFill/>
          </a:ln>
        </p:spPr>
      </p:pic>
      <p:sp>
        <p:nvSpPr>
          <p:cNvPr id="189" name="Google Shape;189;p20"/>
          <p:cNvSpPr txBox="1">
            <a:spLocks noGrp="1"/>
          </p:cNvSpPr>
          <p:nvPr>
            <p:ph type="ctrTitle"/>
          </p:nvPr>
        </p:nvSpPr>
        <p:spPr>
          <a:xfrm>
            <a:off x="311700" y="4071375"/>
            <a:ext cx="8520600" cy="507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800"/>
              <a:buNone/>
              <a:defRPr sz="2800" b="1">
                <a:solidFill>
                  <a:srgbClr val="004B87"/>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0" name="Google Shape;190;p20"/>
          <p:cNvSpPr txBox="1">
            <a:spLocks noGrp="1"/>
          </p:cNvSpPr>
          <p:nvPr>
            <p:ph type="subTitle" idx="1"/>
          </p:nvPr>
        </p:nvSpPr>
        <p:spPr>
          <a:xfrm>
            <a:off x="311700" y="4534372"/>
            <a:ext cx="8520600" cy="3894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000"/>
              <a:buNone/>
              <a:defRPr sz="2000">
                <a:solidFill>
                  <a:srgbClr val="004B87"/>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1" name="Google Shape;191;p20"/>
          <p:cNvSpPr/>
          <p:nvPr/>
        </p:nvSpPr>
        <p:spPr>
          <a:xfrm>
            <a:off x="0" y="3842200"/>
            <a:ext cx="9144000" cy="42000"/>
          </a:xfrm>
          <a:prstGeom prst="rect">
            <a:avLst/>
          </a:prstGeom>
          <a:solidFill>
            <a:srgbClr val="004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0"/>
          <p:cNvSpPr/>
          <p:nvPr/>
        </p:nvSpPr>
        <p:spPr>
          <a:xfrm>
            <a:off x="0" y="3909525"/>
            <a:ext cx="9144000" cy="42000"/>
          </a:xfrm>
          <a:prstGeom prst="rect">
            <a:avLst/>
          </a:prstGeom>
          <a:solidFill>
            <a:srgbClr val="EA0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93"/>
        <p:cNvGrpSpPr/>
        <p:nvPr/>
      </p:nvGrpSpPr>
      <p:grpSpPr>
        <a:xfrm>
          <a:off x="0" y="0"/>
          <a:ext cx="0" cy="0"/>
          <a:chOff x="0" y="0"/>
          <a:chExt cx="0" cy="0"/>
        </a:xfrm>
      </p:grpSpPr>
      <p:sp>
        <p:nvSpPr>
          <p:cNvPr id="194" name="Google Shape;194;p21"/>
          <p:cNvSpPr txBox="1">
            <a:spLocks noGrp="1"/>
          </p:cNvSpPr>
          <p:nvPr>
            <p:ph type="title"/>
          </p:nvPr>
        </p:nvSpPr>
        <p:spPr>
          <a:xfrm>
            <a:off x="311700" y="59975"/>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5" name="Google Shape;195;p21"/>
          <p:cNvSpPr txBox="1">
            <a:spLocks noGrp="1"/>
          </p:cNvSpPr>
          <p:nvPr>
            <p:ph type="body" idx="1"/>
          </p:nvPr>
        </p:nvSpPr>
        <p:spPr>
          <a:xfrm>
            <a:off x="311700" y="806699"/>
            <a:ext cx="8520600" cy="34308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6" name="Google Shape;196;p21"/>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97" name="Google Shape;197;p21"/>
          <p:cNvPicPr preferRelativeResize="0"/>
          <p:nvPr/>
        </p:nvPicPr>
        <p:blipFill rotWithShape="1">
          <a:blip r:embed="rId2">
            <a:alphaModFix/>
          </a:blip>
          <a:srcRect l="16718" r="16725"/>
          <a:stretch/>
        </p:blipFill>
        <p:spPr>
          <a:xfrm>
            <a:off x="5398781" y="928550"/>
            <a:ext cx="3524412" cy="3530277"/>
          </a:xfrm>
          <a:prstGeom prst="rect">
            <a:avLst/>
          </a:prstGeom>
          <a:noFill/>
          <a:ln>
            <a:noFill/>
          </a:ln>
        </p:spPr>
      </p:pic>
      <p:pic>
        <p:nvPicPr>
          <p:cNvPr id="198" name="Google Shape;198;p21"/>
          <p:cNvPicPr preferRelativeResize="0"/>
          <p:nvPr/>
        </p:nvPicPr>
        <p:blipFill rotWithShape="1">
          <a:blip r:embed="rId3">
            <a:alphaModFix amt="86000"/>
          </a:blip>
          <a:srcRect/>
          <a:stretch/>
        </p:blipFill>
        <p:spPr>
          <a:xfrm>
            <a:off x="8037850" y="3573475"/>
            <a:ext cx="885348" cy="88696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9"/>
        <p:cNvGrpSpPr/>
        <p:nvPr/>
      </p:nvGrpSpPr>
      <p:grpSpPr>
        <a:xfrm>
          <a:off x="0" y="0"/>
          <a:ext cx="0" cy="0"/>
          <a:chOff x="0" y="0"/>
          <a:chExt cx="0" cy="0"/>
        </a:xfrm>
      </p:grpSpPr>
      <p:sp>
        <p:nvSpPr>
          <p:cNvPr id="200" name="Google Shape;200;p22"/>
          <p:cNvSpPr txBox="1">
            <a:spLocks noGrp="1"/>
          </p:cNvSpPr>
          <p:nvPr>
            <p:ph type="title"/>
          </p:nvPr>
        </p:nvSpPr>
        <p:spPr>
          <a:xfrm>
            <a:off x="311700" y="52275"/>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1" name="Google Shape;201;p22"/>
          <p:cNvSpPr txBox="1">
            <a:spLocks noGrp="1"/>
          </p:cNvSpPr>
          <p:nvPr>
            <p:ph type="body" idx="1"/>
          </p:nvPr>
        </p:nvSpPr>
        <p:spPr>
          <a:xfrm>
            <a:off x="311700" y="863550"/>
            <a:ext cx="39999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2" name="Google Shape;202;p22"/>
          <p:cNvSpPr txBox="1">
            <a:spLocks noGrp="1"/>
          </p:cNvSpPr>
          <p:nvPr>
            <p:ph type="body" idx="2"/>
          </p:nvPr>
        </p:nvSpPr>
        <p:spPr>
          <a:xfrm>
            <a:off x="4832400" y="863550"/>
            <a:ext cx="39999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3" name="Google Shape;203;p22"/>
          <p:cNvSpPr txBox="1">
            <a:spLocks noGrp="1"/>
          </p:cNvSpPr>
          <p:nvPr>
            <p:ph type="sldNum" idx="12"/>
          </p:nvPr>
        </p:nvSpPr>
        <p:spPr>
          <a:xfrm>
            <a:off x="8621925" y="4825525"/>
            <a:ext cx="400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204" name="Google Shape;204;p22"/>
          <p:cNvCxnSpPr/>
          <p:nvPr/>
        </p:nvCxnSpPr>
        <p:spPr>
          <a:xfrm>
            <a:off x="4572000" y="863550"/>
            <a:ext cx="0" cy="3772800"/>
          </a:xfrm>
          <a:prstGeom prst="straightConnector1">
            <a:avLst/>
          </a:prstGeom>
          <a:noFill/>
          <a:ln w="9525" cap="flat" cmpd="sng">
            <a:solidFill>
              <a:srgbClr val="999999"/>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311700" y="52275"/>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7" name="Google Shape;207;p23"/>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2">
  <p:cSld name="TITLE_AND_TWO_COLUMNS_1_2">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311700" y="52275"/>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0" name="Google Shape;210;p24"/>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4" title="Points scored"/>
          <p:cNvPicPr preferRelativeResize="0"/>
          <p:nvPr/>
        </p:nvPicPr>
        <p:blipFill rotWithShape="1">
          <a:blip r:embed="rId2">
            <a:alphaModFix/>
          </a:blip>
          <a:srcRect/>
          <a:stretch/>
        </p:blipFill>
        <p:spPr>
          <a:xfrm>
            <a:off x="230700" y="708700"/>
            <a:ext cx="6238974" cy="3857751"/>
          </a:xfrm>
          <a:prstGeom prst="rect">
            <a:avLst/>
          </a:prstGeom>
          <a:noFill/>
          <a:ln>
            <a:noFill/>
          </a:ln>
        </p:spPr>
      </p:pic>
      <p:sp>
        <p:nvSpPr>
          <p:cNvPr id="212" name="Google Shape;212;p24"/>
          <p:cNvSpPr txBox="1"/>
          <p:nvPr/>
        </p:nvSpPr>
        <p:spPr>
          <a:xfrm>
            <a:off x="6945900" y="1024275"/>
            <a:ext cx="1886400" cy="2779800"/>
          </a:xfrm>
          <a:prstGeom prst="rect">
            <a:avLst/>
          </a:prstGeom>
          <a:solidFill>
            <a:srgbClr val="D9D9D9"/>
          </a:solidFill>
          <a:ln>
            <a:noFill/>
          </a:ln>
        </p:spPr>
        <p:txBody>
          <a:bodyPr spcFirstLastPara="1" wrap="square" lIns="228600" tIns="228600" rIns="228600" bIns="228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4B87"/>
                </a:solidFill>
                <a:latin typeface="Arial"/>
                <a:ea typeface="Arial"/>
                <a:cs typeface="Arial"/>
                <a:sym typeface="Arial"/>
              </a:rPr>
              <a:t>Headline</a:t>
            </a:r>
            <a:endParaRPr sz="1400" b="1" i="0" u="none" strike="noStrike" cap="none">
              <a:solidFill>
                <a:srgbClr val="004B87"/>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 Quando graeci te usu, quem simul molestiae mei an. Te ius hinc numquam ccommoda, quis scripta.</a:t>
            </a:r>
            <a:endParaRPr sz="1000" b="0" i="0" u="none" strike="noStrike" cap="none">
              <a:solidFill>
                <a:srgbClr val="666666"/>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1">
  <p:cSld name="TITLE_AND_TWO_COLUMNS_1_1">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311700" y="52275"/>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5" name="Google Shape;215;p25"/>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6" name="Google Shape;216;p25"/>
          <p:cNvSpPr txBox="1"/>
          <p:nvPr/>
        </p:nvSpPr>
        <p:spPr>
          <a:xfrm>
            <a:off x="6945900" y="1024275"/>
            <a:ext cx="1886400" cy="2779800"/>
          </a:xfrm>
          <a:prstGeom prst="rect">
            <a:avLst/>
          </a:prstGeom>
          <a:solidFill>
            <a:srgbClr val="D9D9D9"/>
          </a:solidFill>
          <a:ln>
            <a:noFill/>
          </a:ln>
        </p:spPr>
        <p:txBody>
          <a:bodyPr spcFirstLastPara="1" wrap="square" lIns="228600" tIns="228600" rIns="228600" bIns="228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4B87"/>
                </a:solidFill>
                <a:latin typeface="Arial"/>
                <a:ea typeface="Arial"/>
                <a:cs typeface="Arial"/>
                <a:sym typeface="Arial"/>
              </a:rPr>
              <a:t>Headline</a:t>
            </a:r>
            <a:endParaRPr sz="1400" b="1" i="0" u="none" strike="noStrike" cap="none">
              <a:solidFill>
                <a:srgbClr val="004B87"/>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 Quando graeci te usu, quem simul molestiae mei an. Te ius hinc numquam ccommoda, quis scripta.</a:t>
            </a:r>
            <a:endParaRPr sz="1000" b="0" i="0" u="none" strike="noStrike" cap="none">
              <a:solidFill>
                <a:srgbClr val="666666"/>
              </a:solidFill>
              <a:latin typeface="Arial"/>
              <a:ea typeface="Arial"/>
              <a:cs typeface="Arial"/>
              <a:sym typeface="Arial"/>
            </a:endParaRPr>
          </a:p>
        </p:txBody>
      </p:sp>
      <p:pic>
        <p:nvPicPr>
          <p:cNvPr id="217" name="Google Shape;217;p25" title="Points scored"/>
          <p:cNvPicPr preferRelativeResize="0"/>
          <p:nvPr/>
        </p:nvPicPr>
        <p:blipFill rotWithShape="1">
          <a:blip r:embed="rId2">
            <a:alphaModFix/>
          </a:blip>
          <a:srcRect/>
          <a:stretch/>
        </p:blipFill>
        <p:spPr>
          <a:xfrm>
            <a:off x="230000" y="694975"/>
            <a:ext cx="6228924" cy="3851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8"/>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8"/>
          <p:cNvSpPr txBox="1"/>
          <p:nvPr/>
        </p:nvSpPr>
        <p:spPr>
          <a:xfrm>
            <a:off x="311700" y="2776100"/>
            <a:ext cx="2543400" cy="1242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004B87"/>
                </a:solidFill>
                <a:latin typeface="Arial"/>
                <a:ea typeface="Arial"/>
                <a:cs typeface="Arial"/>
                <a:sym typeface="Arial"/>
              </a:rPr>
              <a:t>John Doe</a:t>
            </a:r>
            <a:endParaRPr sz="1400" b="1" i="0" u="none" strike="noStrike" cap="none" dirty="0">
              <a:solidFill>
                <a:srgbClr val="004B87"/>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Sales Representative</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555-555-5555</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sng" strike="noStrike" cap="none" dirty="0">
                <a:solidFill>
                  <a:srgbClr val="FF0000"/>
                </a:solidFill>
                <a:latin typeface="Arial"/>
                <a:ea typeface="Arial"/>
                <a:cs typeface="Arial"/>
                <a:sym typeface="Arial"/>
                <a:hlinkClick r:id="rId2">
                  <a:extLst>
                    <a:ext uri="{A12FA001-AC4F-418D-AE19-62706E023703}">
                      <ahyp:hlinkClr xmlns:ahyp="http://schemas.microsoft.com/office/drawing/2018/hyperlinkcolor" val="tx"/>
                    </a:ext>
                  </a:extLst>
                </a:hlinkClick>
              </a:rPr>
              <a:t>john.doe@bradycorp.com</a:t>
            </a:r>
            <a:endParaRPr sz="1400" b="0" i="0" u="none" strike="noStrike" cap="none" dirty="0">
              <a:solidFill>
                <a:srgbClr val="FF0000"/>
              </a:solidFill>
              <a:latin typeface="Arial"/>
              <a:ea typeface="Arial"/>
              <a:cs typeface="Arial"/>
              <a:sym typeface="Arial"/>
            </a:endParaRPr>
          </a:p>
          <a:p>
            <a:pPr marL="0" marR="0" lvl="0" indent="0" algn="l" rtl="0">
              <a:lnSpc>
                <a:spcPct val="115000"/>
              </a:lnSpc>
              <a:spcBef>
                <a:spcPts val="0"/>
              </a:spcBef>
              <a:spcAft>
                <a:spcPts val="160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grpSp>
        <p:nvGrpSpPr>
          <p:cNvPr id="74" name="Google Shape;74;p8"/>
          <p:cNvGrpSpPr/>
          <p:nvPr/>
        </p:nvGrpSpPr>
        <p:grpSpPr>
          <a:xfrm>
            <a:off x="860250" y="1124500"/>
            <a:ext cx="1446300" cy="1446300"/>
            <a:chOff x="550500" y="989050"/>
            <a:chExt cx="1446300" cy="1446300"/>
          </a:xfrm>
        </p:grpSpPr>
        <p:sp>
          <p:nvSpPr>
            <p:cNvPr id="75" name="Google Shape;75;p8"/>
            <p:cNvSpPr/>
            <p:nvPr/>
          </p:nvSpPr>
          <p:spPr>
            <a:xfrm>
              <a:off x="550500" y="989050"/>
              <a:ext cx="1446300" cy="1446300"/>
            </a:xfrm>
            <a:prstGeom prst="ellipse">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8"/>
            <p:cNvSpPr txBox="1"/>
            <p:nvPr/>
          </p:nvSpPr>
          <p:spPr>
            <a:xfrm>
              <a:off x="685800" y="1450300"/>
              <a:ext cx="1175700" cy="52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Insert Photo</a:t>
              </a:r>
              <a:endParaRPr sz="1400" b="0" i="0" u="none" strike="noStrike" cap="none">
                <a:solidFill>
                  <a:srgbClr val="999999"/>
                </a:solidFill>
                <a:latin typeface="Arial"/>
                <a:ea typeface="Arial"/>
                <a:cs typeface="Arial"/>
                <a:sym typeface="Arial"/>
              </a:endParaRPr>
            </a:p>
          </p:txBody>
        </p:sp>
      </p:grpSp>
      <p:sp>
        <p:nvSpPr>
          <p:cNvPr id="77" name="Google Shape;77;p8"/>
          <p:cNvSpPr txBox="1"/>
          <p:nvPr/>
        </p:nvSpPr>
        <p:spPr>
          <a:xfrm>
            <a:off x="3300300" y="2776100"/>
            <a:ext cx="2543400" cy="1242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004B87"/>
                </a:solidFill>
                <a:latin typeface="Arial"/>
                <a:ea typeface="Arial"/>
                <a:cs typeface="Arial"/>
                <a:sym typeface="Arial"/>
              </a:rPr>
              <a:t>John Doe</a:t>
            </a:r>
            <a:endParaRPr sz="1400" b="1" i="0" u="none" strike="noStrike" cap="none" dirty="0">
              <a:solidFill>
                <a:srgbClr val="004B87"/>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Sales Representative</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555-555-5555</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sng" strike="noStrike" cap="none" dirty="0">
                <a:solidFill>
                  <a:srgbClr val="FF0000"/>
                </a:solidFill>
                <a:latin typeface="Arial"/>
                <a:ea typeface="Arial"/>
                <a:cs typeface="Arial"/>
                <a:sym typeface="Arial"/>
                <a:hlinkClick r:id="rId2">
                  <a:extLst>
                    <a:ext uri="{A12FA001-AC4F-418D-AE19-62706E023703}">
                      <ahyp:hlinkClr xmlns:ahyp="http://schemas.microsoft.com/office/drawing/2018/hyperlinkcolor" val="tx"/>
                    </a:ext>
                  </a:extLst>
                </a:hlinkClick>
              </a:rPr>
              <a:t>john.doe@bradycorp.com</a:t>
            </a:r>
            <a:endParaRPr sz="1400" b="0" i="0" u="none" strike="noStrike" cap="none" dirty="0">
              <a:solidFill>
                <a:srgbClr val="FF0000"/>
              </a:solidFill>
              <a:latin typeface="Arial"/>
              <a:ea typeface="Arial"/>
              <a:cs typeface="Arial"/>
              <a:sym typeface="Arial"/>
            </a:endParaRPr>
          </a:p>
          <a:p>
            <a:pPr marL="0" marR="0" lvl="0" indent="0" algn="l" rtl="0">
              <a:lnSpc>
                <a:spcPct val="115000"/>
              </a:lnSpc>
              <a:spcBef>
                <a:spcPts val="0"/>
              </a:spcBef>
              <a:spcAft>
                <a:spcPts val="160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grpSp>
        <p:nvGrpSpPr>
          <p:cNvPr id="78" name="Google Shape;78;p8"/>
          <p:cNvGrpSpPr/>
          <p:nvPr/>
        </p:nvGrpSpPr>
        <p:grpSpPr>
          <a:xfrm>
            <a:off x="3848850" y="1124500"/>
            <a:ext cx="1446300" cy="1446300"/>
            <a:chOff x="550500" y="989050"/>
            <a:chExt cx="1446300" cy="1446300"/>
          </a:xfrm>
        </p:grpSpPr>
        <p:sp>
          <p:nvSpPr>
            <p:cNvPr id="79" name="Google Shape;79;p8"/>
            <p:cNvSpPr/>
            <p:nvPr/>
          </p:nvSpPr>
          <p:spPr>
            <a:xfrm>
              <a:off x="550500" y="989050"/>
              <a:ext cx="1446300" cy="1446300"/>
            </a:xfrm>
            <a:prstGeom prst="ellipse">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8"/>
            <p:cNvSpPr txBox="1"/>
            <p:nvPr/>
          </p:nvSpPr>
          <p:spPr>
            <a:xfrm>
              <a:off x="685800" y="1450300"/>
              <a:ext cx="1175700" cy="52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Insert Photo</a:t>
              </a:r>
              <a:endParaRPr sz="1400" b="0" i="0" u="none" strike="noStrike" cap="none">
                <a:solidFill>
                  <a:srgbClr val="999999"/>
                </a:solidFill>
                <a:latin typeface="Arial"/>
                <a:ea typeface="Arial"/>
                <a:cs typeface="Arial"/>
                <a:sym typeface="Arial"/>
              </a:endParaRPr>
            </a:p>
          </p:txBody>
        </p:sp>
      </p:grpSp>
      <p:sp>
        <p:nvSpPr>
          <p:cNvPr id="81" name="Google Shape;81;p8"/>
          <p:cNvSpPr txBox="1"/>
          <p:nvPr/>
        </p:nvSpPr>
        <p:spPr>
          <a:xfrm>
            <a:off x="6288900" y="2776100"/>
            <a:ext cx="2543400" cy="1242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004B87"/>
                </a:solidFill>
                <a:latin typeface="Arial"/>
                <a:ea typeface="Arial"/>
                <a:cs typeface="Arial"/>
                <a:sym typeface="Arial"/>
              </a:rPr>
              <a:t>John Doe</a:t>
            </a:r>
            <a:endParaRPr sz="1400" b="1" i="0" u="none" strike="noStrike" cap="none" dirty="0">
              <a:solidFill>
                <a:srgbClr val="004B87"/>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Sales Representative</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555-555-5555</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sng" strike="noStrike" cap="none" dirty="0">
                <a:solidFill>
                  <a:srgbClr val="FF0000"/>
                </a:solidFill>
                <a:latin typeface="Arial"/>
                <a:ea typeface="Arial"/>
                <a:cs typeface="Arial"/>
                <a:sym typeface="Arial"/>
                <a:hlinkClick r:id="rId2">
                  <a:extLst>
                    <a:ext uri="{A12FA001-AC4F-418D-AE19-62706E023703}">
                      <ahyp:hlinkClr xmlns:ahyp="http://schemas.microsoft.com/office/drawing/2018/hyperlinkcolor" val="tx"/>
                    </a:ext>
                  </a:extLst>
                </a:hlinkClick>
              </a:rPr>
              <a:t>john.doe@bradycorp.com</a:t>
            </a:r>
            <a:endParaRPr sz="1800" b="0" i="0" u="none" strike="noStrike" cap="none" dirty="0">
              <a:solidFill>
                <a:srgbClr val="FF0000"/>
              </a:solidFill>
              <a:latin typeface="Arial"/>
              <a:ea typeface="Arial"/>
              <a:cs typeface="Arial"/>
              <a:sym typeface="Arial"/>
            </a:endParaRPr>
          </a:p>
        </p:txBody>
      </p:sp>
      <p:grpSp>
        <p:nvGrpSpPr>
          <p:cNvPr id="82" name="Google Shape;82;p8"/>
          <p:cNvGrpSpPr/>
          <p:nvPr/>
        </p:nvGrpSpPr>
        <p:grpSpPr>
          <a:xfrm>
            <a:off x="6837450" y="1124500"/>
            <a:ext cx="1446300" cy="1446300"/>
            <a:chOff x="550500" y="989050"/>
            <a:chExt cx="1446300" cy="1446300"/>
          </a:xfrm>
        </p:grpSpPr>
        <p:sp>
          <p:nvSpPr>
            <p:cNvPr id="83" name="Google Shape;83;p8"/>
            <p:cNvSpPr/>
            <p:nvPr/>
          </p:nvSpPr>
          <p:spPr>
            <a:xfrm>
              <a:off x="550500" y="989050"/>
              <a:ext cx="1446300" cy="1446300"/>
            </a:xfrm>
            <a:prstGeom prst="ellipse">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8"/>
            <p:cNvSpPr txBox="1"/>
            <p:nvPr/>
          </p:nvSpPr>
          <p:spPr>
            <a:xfrm>
              <a:off x="685800" y="1450300"/>
              <a:ext cx="1175700" cy="52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Insert Photo</a:t>
              </a:r>
              <a:endParaRPr sz="1400" b="0" i="0" u="none" strike="noStrike" cap="none">
                <a:solidFill>
                  <a:srgbClr val="999999"/>
                </a:solidFill>
                <a:latin typeface="Arial"/>
                <a:ea typeface="Arial"/>
                <a:cs typeface="Arial"/>
                <a:sym typeface="Arial"/>
              </a:endParaRPr>
            </a:p>
          </p:txBody>
        </p:sp>
      </p:grpSp>
      <p:sp>
        <p:nvSpPr>
          <p:cNvPr id="85" name="Google Shape;85;p8"/>
          <p:cNvSpPr txBox="1">
            <a:spLocks noGrp="1"/>
          </p:cNvSpPr>
          <p:nvPr>
            <p:ph type="title"/>
          </p:nvPr>
        </p:nvSpPr>
        <p:spPr>
          <a:xfrm>
            <a:off x="311700" y="52275"/>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1 1 1 1 2 1">
  <p:cSld name="TITLE_1_1_1_1_1_1_2_1">
    <p:spTree>
      <p:nvGrpSpPr>
        <p:cNvPr id="1" name="Shape 86"/>
        <p:cNvGrpSpPr/>
        <p:nvPr/>
      </p:nvGrpSpPr>
      <p:grpSpPr>
        <a:xfrm>
          <a:off x="0" y="0"/>
          <a:ext cx="0" cy="0"/>
          <a:chOff x="0" y="0"/>
          <a:chExt cx="0" cy="0"/>
        </a:xfrm>
      </p:grpSpPr>
      <p:sp>
        <p:nvSpPr>
          <p:cNvPr id="87" name="Google Shape;87;p9"/>
          <p:cNvSpPr/>
          <p:nvPr/>
        </p:nvSpPr>
        <p:spPr>
          <a:xfrm>
            <a:off x="-225" y="-10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 name="Google Shape;88;p9"/>
          <p:cNvPicPr preferRelativeResize="0"/>
          <p:nvPr/>
        </p:nvPicPr>
        <p:blipFill rotWithShape="1">
          <a:blip r:embed="rId2">
            <a:alphaModFix/>
          </a:blip>
          <a:srcRect t="15625"/>
          <a:stretch/>
        </p:blipFill>
        <p:spPr>
          <a:xfrm>
            <a:off x="0" y="0"/>
            <a:ext cx="9144000" cy="5143498"/>
          </a:xfrm>
          <a:prstGeom prst="rect">
            <a:avLst/>
          </a:prstGeom>
          <a:noFill/>
          <a:ln>
            <a:noFill/>
          </a:ln>
        </p:spPr>
      </p:pic>
      <p:sp>
        <p:nvSpPr>
          <p:cNvPr id="89" name="Google Shape;89;p9"/>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0" name="Google Shape;90;p9"/>
          <p:cNvPicPr preferRelativeResize="0"/>
          <p:nvPr/>
        </p:nvPicPr>
        <p:blipFill rotWithShape="1">
          <a:blip r:embed="rId3">
            <a:alphaModFix/>
          </a:blip>
          <a:srcRect t="18533"/>
          <a:stretch/>
        </p:blipFill>
        <p:spPr>
          <a:xfrm>
            <a:off x="283425" y="0"/>
            <a:ext cx="1122550" cy="1423449"/>
          </a:xfrm>
          <a:prstGeom prst="rect">
            <a:avLst/>
          </a:prstGeom>
          <a:noFill/>
          <a:ln>
            <a:noFill/>
          </a:ln>
        </p:spPr>
      </p:pic>
      <p:pic>
        <p:nvPicPr>
          <p:cNvPr id="91" name="Google Shape;91;p9"/>
          <p:cNvPicPr preferRelativeResize="0"/>
          <p:nvPr/>
        </p:nvPicPr>
        <p:blipFill rotWithShape="1">
          <a:blip r:embed="rId4">
            <a:alphaModFix amt="86000"/>
          </a:blip>
          <a:srcRect t="73607"/>
          <a:stretch/>
        </p:blipFill>
        <p:spPr>
          <a:xfrm>
            <a:off x="0" y="3786075"/>
            <a:ext cx="9144000" cy="1357425"/>
          </a:xfrm>
          <a:prstGeom prst="rect">
            <a:avLst/>
          </a:prstGeom>
          <a:noFill/>
          <a:ln>
            <a:noFill/>
          </a:ln>
        </p:spPr>
      </p:pic>
      <p:sp>
        <p:nvSpPr>
          <p:cNvPr id="92" name="Google Shape;92;p9"/>
          <p:cNvSpPr txBox="1">
            <a:spLocks noGrp="1"/>
          </p:cNvSpPr>
          <p:nvPr>
            <p:ph type="ctrTitle"/>
          </p:nvPr>
        </p:nvSpPr>
        <p:spPr>
          <a:xfrm>
            <a:off x="311700" y="4071375"/>
            <a:ext cx="8520600" cy="507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800"/>
              <a:buNone/>
              <a:defRPr sz="2800" b="1">
                <a:solidFill>
                  <a:srgbClr val="004B87"/>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93" name="Google Shape;93;p9"/>
          <p:cNvSpPr txBox="1">
            <a:spLocks noGrp="1"/>
          </p:cNvSpPr>
          <p:nvPr>
            <p:ph type="subTitle" idx="1"/>
          </p:nvPr>
        </p:nvSpPr>
        <p:spPr>
          <a:xfrm>
            <a:off x="311700" y="4534372"/>
            <a:ext cx="8520600" cy="3894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000"/>
              <a:buNone/>
              <a:defRPr sz="2000">
                <a:solidFill>
                  <a:srgbClr val="004B87"/>
                </a:solidFill>
              </a:defRPr>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a:endParaRPr/>
          </a:p>
        </p:txBody>
      </p:sp>
      <p:sp>
        <p:nvSpPr>
          <p:cNvPr id="94" name="Google Shape;94;p9"/>
          <p:cNvSpPr/>
          <p:nvPr/>
        </p:nvSpPr>
        <p:spPr>
          <a:xfrm>
            <a:off x="0" y="3842200"/>
            <a:ext cx="9144000" cy="42000"/>
          </a:xfrm>
          <a:prstGeom prst="rect">
            <a:avLst/>
          </a:prstGeom>
          <a:solidFill>
            <a:srgbClr val="004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9"/>
          <p:cNvSpPr/>
          <p:nvPr/>
        </p:nvSpPr>
        <p:spPr>
          <a:xfrm>
            <a:off x="0" y="3909525"/>
            <a:ext cx="9144000" cy="42000"/>
          </a:xfrm>
          <a:prstGeom prst="rect">
            <a:avLst/>
          </a:prstGeom>
          <a:solidFill>
            <a:srgbClr val="EA0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1 1 1 1 1 1 1 1">
  <p:cSld name="TITLE_1_1_1_1_1_1_1_1_1">
    <p:spTree>
      <p:nvGrpSpPr>
        <p:cNvPr id="1" name="Shape 96"/>
        <p:cNvGrpSpPr/>
        <p:nvPr/>
      </p:nvGrpSpPr>
      <p:grpSpPr>
        <a:xfrm>
          <a:off x="0" y="0"/>
          <a:ext cx="0" cy="0"/>
          <a:chOff x="0" y="0"/>
          <a:chExt cx="0" cy="0"/>
        </a:xfrm>
      </p:grpSpPr>
      <p:sp>
        <p:nvSpPr>
          <p:cNvPr id="97" name="Google Shape;97;p10"/>
          <p:cNvSpPr/>
          <p:nvPr/>
        </p:nvSpPr>
        <p:spPr>
          <a:xfrm>
            <a:off x="-225" y="-10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 name="Google Shape;98;p10"/>
          <p:cNvPicPr preferRelativeResize="0"/>
          <p:nvPr/>
        </p:nvPicPr>
        <p:blipFill rotWithShape="1">
          <a:blip r:embed="rId2">
            <a:alphaModFix/>
          </a:blip>
          <a:srcRect t="7812" b="7813"/>
          <a:stretch/>
        </p:blipFill>
        <p:spPr>
          <a:xfrm>
            <a:off x="0" y="0"/>
            <a:ext cx="9144000" cy="5143498"/>
          </a:xfrm>
          <a:prstGeom prst="rect">
            <a:avLst/>
          </a:prstGeom>
          <a:noFill/>
          <a:ln>
            <a:noFill/>
          </a:ln>
        </p:spPr>
      </p:pic>
      <p:sp>
        <p:nvSpPr>
          <p:cNvPr id="99" name="Google Shape;99;p10"/>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10"/>
          <p:cNvPicPr preferRelativeResize="0"/>
          <p:nvPr/>
        </p:nvPicPr>
        <p:blipFill rotWithShape="1">
          <a:blip r:embed="rId3">
            <a:alphaModFix/>
          </a:blip>
          <a:srcRect t="18533"/>
          <a:stretch/>
        </p:blipFill>
        <p:spPr>
          <a:xfrm>
            <a:off x="283425" y="0"/>
            <a:ext cx="1122550" cy="1423449"/>
          </a:xfrm>
          <a:prstGeom prst="rect">
            <a:avLst/>
          </a:prstGeom>
          <a:noFill/>
          <a:ln>
            <a:noFill/>
          </a:ln>
        </p:spPr>
      </p:pic>
      <p:pic>
        <p:nvPicPr>
          <p:cNvPr id="101" name="Google Shape;101;p10"/>
          <p:cNvPicPr preferRelativeResize="0"/>
          <p:nvPr/>
        </p:nvPicPr>
        <p:blipFill rotWithShape="1">
          <a:blip r:embed="rId4">
            <a:alphaModFix amt="90000"/>
          </a:blip>
          <a:srcRect t="73607"/>
          <a:stretch/>
        </p:blipFill>
        <p:spPr>
          <a:xfrm>
            <a:off x="0" y="3786075"/>
            <a:ext cx="9144000" cy="1357425"/>
          </a:xfrm>
          <a:prstGeom prst="rect">
            <a:avLst/>
          </a:prstGeom>
          <a:noFill/>
          <a:ln>
            <a:noFill/>
          </a:ln>
        </p:spPr>
      </p:pic>
      <p:sp>
        <p:nvSpPr>
          <p:cNvPr id="102" name="Google Shape;102;p10"/>
          <p:cNvSpPr txBox="1">
            <a:spLocks noGrp="1"/>
          </p:cNvSpPr>
          <p:nvPr>
            <p:ph type="ctrTitle"/>
          </p:nvPr>
        </p:nvSpPr>
        <p:spPr>
          <a:xfrm>
            <a:off x="311700" y="4071375"/>
            <a:ext cx="8520600" cy="507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800"/>
              <a:buNone/>
              <a:defRPr sz="2800" b="1">
                <a:solidFill>
                  <a:srgbClr val="004B87"/>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3" name="Google Shape;103;p10"/>
          <p:cNvSpPr txBox="1">
            <a:spLocks noGrp="1"/>
          </p:cNvSpPr>
          <p:nvPr>
            <p:ph type="subTitle" idx="1"/>
          </p:nvPr>
        </p:nvSpPr>
        <p:spPr>
          <a:xfrm>
            <a:off x="311700" y="4534372"/>
            <a:ext cx="8520600" cy="3894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000"/>
              <a:buNone/>
              <a:defRPr sz="2000">
                <a:solidFill>
                  <a:srgbClr val="004B87"/>
                </a:solidFill>
              </a:defRPr>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a:endParaRPr/>
          </a:p>
        </p:txBody>
      </p:sp>
      <p:sp>
        <p:nvSpPr>
          <p:cNvPr id="104" name="Google Shape;104;p10"/>
          <p:cNvSpPr/>
          <p:nvPr/>
        </p:nvSpPr>
        <p:spPr>
          <a:xfrm>
            <a:off x="0" y="3842200"/>
            <a:ext cx="9144000" cy="42000"/>
          </a:xfrm>
          <a:prstGeom prst="rect">
            <a:avLst/>
          </a:prstGeom>
          <a:solidFill>
            <a:srgbClr val="004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0"/>
          <p:cNvSpPr/>
          <p:nvPr/>
        </p:nvSpPr>
        <p:spPr>
          <a:xfrm>
            <a:off x="0" y="3909525"/>
            <a:ext cx="9144000" cy="42000"/>
          </a:xfrm>
          <a:prstGeom prst="rect">
            <a:avLst/>
          </a:prstGeom>
          <a:solidFill>
            <a:srgbClr val="EA0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2">
  <p:cSld name="SECTION_HEADER_1_2">
    <p:spTree>
      <p:nvGrpSpPr>
        <p:cNvPr id="1" name="Shape 106"/>
        <p:cNvGrpSpPr/>
        <p:nvPr/>
      </p:nvGrpSpPr>
      <p:grpSpPr>
        <a:xfrm>
          <a:off x="0" y="0"/>
          <a:ext cx="0" cy="0"/>
          <a:chOff x="0" y="0"/>
          <a:chExt cx="0" cy="0"/>
        </a:xfrm>
      </p:grpSpPr>
      <p:pic>
        <p:nvPicPr>
          <p:cNvPr id="107" name="Google Shape;107;p11"/>
          <p:cNvPicPr preferRelativeResize="0"/>
          <p:nvPr/>
        </p:nvPicPr>
        <p:blipFill rotWithShape="1">
          <a:blip r:embed="rId2">
            <a:alphaModFix/>
          </a:blip>
          <a:srcRect t="7812" b="7813"/>
          <a:stretch/>
        </p:blipFill>
        <p:spPr>
          <a:xfrm>
            <a:off x="0" y="0"/>
            <a:ext cx="9144000" cy="5143508"/>
          </a:xfrm>
          <a:prstGeom prst="rect">
            <a:avLst/>
          </a:prstGeom>
          <a:noFill/>
          <a:ln>
            <a:noFill/>
          </a:ln>
        </p:spPr>
      </p:pic>
      <p:sp>
        <p:nvSpPr>
          <p:cNvPr id="108" name="Google Shape;108;p11"/>
          <p:cNvSpPr txBox="1">
            <a:spLocks noGrp="1"/>
          </p:cNvSpPr>
          <p:nvPr>
            <p:ph type="sldNum" idx="12"/>
          </p:nvPr>
        </p:nvSpPr>
        <p:spPr>
          <a:xfrm>
            <a:off x="115033" y="47498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09" name="Google Shape;109;p11"/>
          <p:cNvPicPr preferRelativeResize="0"/>
          <p:nvPr/>
        </p:nvPicPr>
        <p:blipFill rotWithShape="1">
          <a:blip r:embed="rId3">
            <a:alphaModFix amt="56000"/>
          </a:blip>
          <a:srcRect/>
          <a:stretch/>
        </p:blipFill>
        <p:spPr>
          <a:xfrm>
            <a:off x="0" y="0"/>
            <a:ext cx="9144000" cy="5143500"/>
          </a:xfrm>
          <a:prstGeom prst="rect">
            <a:avLst/>
          </a:prstGeom>
          <a:noFill/>
          <a:ln>
            <a:noFill/>
          </a:ln>
        </p:spPr>
      </p:pic>
      <p:pic>
        <p:nvPicPr>
          <p:cNvPr id="110" name="Google Shape;110;p11"/>
          <p:cNvPicPr preferRelativeResize="0"/>
          <p:nvPr/>
        </p:nvPicPr>
        <p:blipFill rotWithShape="1">
          <a:blip r:embed="rId4">
            <a:alphaModFix amt="55000"/>
          </a:blip>
          <a:srcRect/>
          <a:stretch/>
        </p:blipFill>
        <p:spPr>
          <a:xfrm>
            <a:off x="0" y="0"/>
            <a:ext cx="9144000" cy="5143500"/>
          </a:xfrm>
          <a:prstGeom prst="rect">
            <a:avLst/>
          </a:prstGeom>
          <a:noFill/>
          <a:ln>
            <a:noFill/>
          </a:ln>
        </p:spPr>
      </p:pic>
      <p:pic>
        <p:nvPicPr>
          <p:cNvPr id="111" name="Google Shape;111;p11"/>
          <p:cNvPicPr preferRelativeResize="0"/>
          <p:nvPr/>
        </p:nvPicPr>
        <p:blipFill rotWithShape="1">
          <a:blip r:embed="rId5">
            <a:alphaModFix/>
          </a:blip>
          <a:srcRect b="10"/>
          <a:stretch/>
        </p:blipFill>
        <p:spPr>
          <a:xfrm>
            <a:off x="228075" y="4742450"/>
            <a:ext cx="1386376" cy="235150"/>
          </a:xfrm>
          <a:prstGeom prst="rect">
            <a:avLst/>
          </a:prstGeom>
          <a:noFill/>
          <a:ln>
            <a:noFill/>
          </a:ln>
        </p:spPr>
      </p:pic>
      <p:pic>
        <p:nvPicPr>
          <p:cNvPr id="112" name="Google Shape;112;p11"/>
          <p:cNvPicPr preferRelativeResize="0"/>
          <p:nvPr/>
        </p:nvPicPr>
        <p:blipFill rotWithShape="1">
          <a:blip r:embed="rId6">
            <a:alphaModFix amt="90000"/>
          </a:blip>
          <a:srcRect/>
          <a:stretch/>
        </p:blipFill>
        <p:spPr>
          <a:xfrm>
            <a:off x="228075" y="211950"/>
            <a:ext cx="994224" cy="994224"/>
          </a:xfrm>
          <a:prstGeom prst="rect">
            <a:avLst/>
          </a:prstGeom>
          <a:noFill/>
          <a:ln>
            <a:noFill/>
          </a:ln>
        </p:spPr>
      </p:pic>
      <p:sp>
        <p:nvSpPr>
          <p:cNvPr id="113" name="Google Shape;113;p11"/>
          <p:cNvSpPr txBox="1">
            <a:spLocks noGrp="1"/>
          </p:cNvSpPr>
          <p:nvPr>
            <p:ph type="title"/>
          </p:nvPr>
        </p:nvSpPr>
        <p:spPr>
          <a:xfrm>
            <a:off x="2149275" y="1429700"/>
            <a:ext cx="4845000" cy="23652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FFFFFF"/>
              </a:buClr>
              <a:buSzPts val="1400"/>
              <a:buNone/>
              <a:defRPr sz="1400" b="0">
                <a:solidFill>
                  <a:srgbClr val="FFFFF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a:off x="311700" y="52275"/>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6" name="Google Shape;116;p12"/>
          <p:cNvSpPr txBox="1">
            <a:spLocks noGrp="1"/>
          </p:cNvSpPr>
          <p:nvPr>
            <p:ph type="body" idx="1"/>
          </p:nvPr>
        </p:nvSpPr>
        <p:spPr>
          <a:xfrm>
            <a:off x="311700" y="863550"/>
            <a:ext cx="39999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7" name="Google Shape;117;p12"/>
          <p:cNvSpPr txBox="1">
            <a:spLocks noGrp="1"/>
          </p:cNvSpPr>
          <p:nvPr>
            <p:ph type="body" idx="2"/>
          </p:nvPr>
        </p:nvSpPr>
        <p:spPr>
          <a:xfrm>
            <a:off x="4832400" y="863550"/>
            <a:ext cx="39999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8" name="Google Shape;118;p12"/>
          <p:cNvSpPr txBox="1">
            <a:spLocks noGrp="1"/>
          </p:cNvSpPr>
          <p:nvPr>
            <p:ph type="sldNum" idx="12"/>
          </p:nvPr>
        </p:nvSpPr>
        <p:spPr>
          <a:xfrm>
            <a:off x="8621925" y="4825525"/>
            <a:ext cx="400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311700" y="59975"/>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p13"/>
          <p:cNvSpPr txBox="1">
            <a:spLocks noGrp="1"/>
          </p:cNvSpPr>
          <p:nvPr>
            <p:ph type="body" idx="1"/>
          </p:nvPr>
        </p:nvSpPr>
        <p:spPr>
          <a:xfrm>
            <a:off x="311700" y="806699"/>
            <a:ext cx="8520600" cy="34308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2" name="Google Shape;122;p13"/>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1 2">
  <p:cSld name="TITLE_1_2">
    <p:spTree>
      <p:nvGrpSpPr>
        <p:cNvPr id="1" name="Shape 123"/>
        <p:cNvGrpSpPr/>
        <p:nvPr/>
      </p:nvGrpSpPr>
      <p:grpSpPr>
        <a:xfrm>
          <a:off x="0" y="0"/>
          <a:ext cx="0" cy="0"/>
          <a:chOff x="0" y="0"/>
          <a:chExt cx="0" cy="0"/>
        </a:xfrm>
      </p:grpSpPr>
      <p:sp>
        <p:nvSpPr>
          <p:cNvPr id="124" name="Google Shape;124;p14"/>
          <p:cNvSpPr/>
          <p:nvPr/>
        </p:nvSpPr>
        <p:spPr>
          <a:xfrm>
            <a:off x="-225" y="-10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14"/>
          <p:cNvPicPr preferRelativeResize="0"/>
          <p:nvPr/>
        </p:nvPicPr>
        <p:blipFill rotWithShape="1">
          <a:blip r:embed="rId2">
            <a:alphaModFix/>
          </a:blip>
          <a:srcRect t="12502" b="12494"/>
          <a:stretch/>
        </p:blipFill>
        <p:spPr>
          <a:xfrm>
            <a:off x="0" y="0"/>
            <a:ext cx="9144000" cy="5143500"/>
          </a:xfrm>
          <a:prstGeom prst="rect">
            <a:avLst/>
          </a:prstGeom>
          <a:noFill/>
          <a:ln>
            <a:noFill/>
          </a:ln>
        </p:spPr>
      </p:pic>
      <p:sp>
        <p:nvSpPr>
          <p:cNvPr id="126" name="Google Shape;126;p14"/>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rotWithShape="1">
          <a:blip r:embed="rId3">
            <a:alphaModFix/>
          </a:blip>
          <a:srcRect t="18533"/>
          <a:stretch/>
        </p:blipFill>
        <p:spPr>
          <a:xfrm>
            <a:off x="283425" y="0"/>
            <a:ext cx="1122550" cy="1423449"/>
          </a:xfrm>
          <a:prstGeom prst="rect">
            <a:avLst/>
          </a:prstGeom>
          <a:noFill/>
          <a:ln>
            <a:noFill/>
          </a:ln>
        </p:spPr>
      </p:pic>
      <p:pic>
        <p:nvPicPr>
          <p:cNvPr id="128" name="Google Shape;128;p14"/>
          <p:cNvPicPr preferRelativeResize="0"/>
          <p:nvPr/>
        </p:nvPicPr>
        <p:blipFill rotWithShape="1">
          <a:blip r:embed="rId4">
            <a:alphaModFix amt="82000"/>
          </a:blip>
          <a:srcRect t="73607"/>
          <a:stretch/>
        </p:blipFill>
        <p:spPr>
          <a:xfrm>
            <a:off x="0" y="3786075"/>
            <a:ext cx="9144000" cy="1357426"/>
          </a:xfrm>
          <a:prstGeom prst="rect">
            <a:avLst/>
          </a:prstGeom>
          <a:noFill/>
          <a:ln>
            <a:noFill/>
          </a:ln>
        </p:spPr>
      </p:pic>
      <p:sp>
        <p:nvSpPr>
          <p:cNvPr id="129" name="Google Shape;129;p14"/>
          <p:cNvSpPr txBox="1">
            <a:spLocks noGrp="1"/>
          </p:cNvSpPr>
          <p:nvPr>
            <p:ph type="ctrTitle"/>
          </p:nvPr>
        </p:nvSpPr>
        <p:spPr>
          <a:xfrm>
            <a:off x="311700" y="4071375"/>
            <a:ext cx="8520600" cy="507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800"/>
              <a:buNone/>
              <a:defRPr sz="2800" b="1">
                <a:solidFill>
                  <a:srgbClr val="004B87"/>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0" name="Google Shape;130;p14"/>
          <p:cNvSpPr txBox="1">
            <a:spLocks noGrp="1"/>
          </p:cNvSpPr>
          <p:nvPr>
            <p:ph type="subTitle" idx="1"/>
          </p:nvPr>
        </p:nvSpPr>
        <p:spPr>
          <a:xfrm>
            <a:off x="311700" y="4534372"/>
            <a:ext cx="8520600" cy="3894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000"/>
              <a:buNone/>
              <a:defRPr sz="2000">
                <a:solidFill>
                  <a:srgbClr val="004B87"/>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1" name="Google Shape;131;p14"/>
          <p:cNvSpPr/>
          <p:nvPr/>
        </p:nvSpPr>
        <p:spPr>
          <a:xfrm>
            <a:off x="0" y="3842200"/>
            <a:ext cx="9144000" cy="42000"/>
          </a:xfrm>
          <a:prstGeom prst="rect">
            <a:avLst/>
          </a:prstGeom>
          <a:solidFill>
            <a:srgbClr val="004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4"/>
          <p:cNvSpPr/>
          <p:nvPr/>
        </p:nvSpPr>
        <p:spPr>
          <a:xfrm>
            <a:off x="0" y="3909525"/>
            <a:ext cx="9144000" cy="42000"/>
          </a:xfrm>
          <a:prstGeom prst="rect">
            <a:avLst/>
          </a:prstGeom>
          <a:solidFill>
            <a:srgbClr val="EA0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133"/>
        <p:cNvGrpSpPr/>
        <p:nvPr/>
      </p:nvGrpSpPr>
      <p:grpSpPr>
        <a:xfrm>
          <a:off x="0" y="0"/>
          <a:ext cx="0" cy="0"/>
          <a:chOff x="0" y="0"/>
          <a:chExt cx="0" cy="0"/>
        </a:xfrm>
      </p:grpSpPr>
      <p:sp>
        <p:nvSpPr>
          <p:cNvPr id="134" name="Google Shape;134;p15"/>
          <p:cNvSpPr/>
          <p:nvPr/>
        </p:nvSpPr>
        <p:spPr>
          <a:xfrm>
            <a:off x="-225" y="-10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5" name="Google Shape;135;p15"/>
          <p:cNvPicPr preferRelativeResize="0"/>
          <p:nvPr/>
        </p:nvPicPr>
        <p:blipFill rotWithShape="1">
          <a:blip r:embed="rId2">
            <a:alphaModFix/>
          </a:blip>
          <a:srcRect t="15739"/>
          <a:stretch/>
        </p:blipFill>
        <p:spPr>
          <a:xfrm>
            <a:off x="0" y="0"/>
            <a:ext cx="9144006" cy="5143503"/>
          </a:xfrm>
          <a:prstGeom prst="rect">
            <a:avLst/>
          </a:prstGeom>
          <a:noFill/>
          <a:ln>
            <a:noFill/>
          </a:ln>
        </p:spPr>
      </p:pic>
      <p:sp>
        <p:nvSpPr>
          <p:cNvPr id="136" name="Google Shape;136;p15"/>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7" name="Google Shape;137;p15"/>
          <p:cNvPicPr preferRelativeResize="0"/>
          <p:nvPr/>
        </p:nvPicPr>
        <p:blipFill rotWithShape="1">
          <a:blip r:embed="rId3">
            <a:alphaModFix/>
          </a:blip>
          <a:srcRect t="18533"/>
          <a:stretch/>
        </p:blipFill>
        <p:spPr>
          <a:xfrm>
            <a:off x="283425" y="0"/>
            <a:ext cx="1122550" cy="1423449"/>
          </a:xfrm>
          <a:prstGeom prst="rect">
            <a:avLst/>
          </a:prstGeom>
          <a:noFill/>
          <a:ln>
            <a:noFill/>
          </a:ln>
        </p:spPr>
      </p:pic>
      <p:pic>
        <p:nvPicPr>
          <p:cNvPr id="138" name="Google Shape;138;p15"/>
          <p:cNvPicPr preferRelativeResize="0"/>
          <p:nvPr/>
        </p:nvPicPr>
        <p:blipFill rotWithShape="1">
          <a:blip r:embed="rId4">
            <a:alphaModFix amt="79000"/>
          </a:blip>
          <a:srcRect t="73607"/>
          <a:stretch/>
        </p:blipFill>
        <p:spPr>
          <a:xfrm>
            <a:off x="0" y="3786075"/>
            <a:ext cx="9144000" cy="1357426"/>
          </a:xfrm>
          <a:prstGeom prst="rect">
            <a:avLst/>
          </a:prstGeom>
          <a:noFill/>
          <a:ln>
            <a:noFill/>
          </a:ln>
        </p:spPr>
      </p:pic>
      <p:sp>
        <p:nvSpPr>
          <p:cNvPr id="139" name="Google Shape;139;p15"/>
          <p:cNvSpPr txBox="1">
            <a:spLocks noGrp="1"/>
          </p:cNvSpPr>
          <p:nvPr>
            <p:ph type="ctrTitle"/>
          </p:nvPr>
        </p:nvSpPr>
        <p:spPr>
          <a:xfrm>
            <a:off x="311700" y="4071375"/>
            <a:ext cx="8520600" cy="507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800"/>
              <a:buNone/>
              <a:defRPr sz="2800" b="1">
                <a:solidFill>
                  <a:srgbClr val="004B87"/>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0" name="Google Shape;140;p15"/>
          <p:cNvSpPr txBox="1">
            <a:spLocks noGrp="1"/>
          </p:cNvSpPr>
          <p:nvPr>
            <p:ph type="subTitle" idx="1"/>
          </p:nvPr>
        </p:nvSpPr>
        <p:spPr>
          <a:xfrm>
            <a:off x="311700" y="4534372"/>
            <a:ext cx="8520600" cy="3894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004B87"/>
              </a:buClr>
              <a:buSzPts val="2000"/>
              <a:buNone/>
              <a:defRPr sz="2000">
                <a:solidFill>
                  <a:srgbClr val="004B87"/>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1" name="Google Shape;141;p15"/>
          <p:cNvSpPr/>
          <p:nvPr/>
        </p:nvSpPr>
        <p:spPr>
          <a:xfrm>
            <a:off x="0" y="3842200"/>
            <a:ext cx="9144000" cy="42000"/>
          </a:xfrm>
          <a:prstGeom prst="rect">
            <a:avLst/>
          </a:prstGeom>
          <a:solidFill>
            <a:srgbClr val="004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5"/>
          <p:cNvSpPr/>
          <p:nvPr/>
        </p:nvSpPr>
        <p:spPr>
          <a:xfrm>
            <a:off x="0" y="3909525"/>
            <a:ext cx="9144000" cy="42000"/>
          </a:xfrm>
          <a:prstGeom prst="rect">
            <a:avLst/>
          </a:prstGeom>
          <a:solidFill>
            <a:srgbClr val="EA0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2275"/>
            <a:ext cx="8520600" cy="501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4B87"/>
              </a:buClr>
              <a:buSzPts val="2000"/>
              <a:buFont typeface="Arial"/>
              <a:buNone/>
              <a:defRPr sz="2000" b="1" i="0" u="none" strike="noStrike" cap="none">
                <a:solidFill>
                  <a:srgbClr val="004B87"/>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806699"/>
            <a:ext cx="8520600" cy="34308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rgbClr val="EA002A"/>
              </a:buClr>
              <a:buSzPts val="1800"/>
              <a:buFont typeface="Arial"/>
              <a:buChar char="■"/>
              <a:defRPr sz="1800" b="0" i="0" u="none" strike="noStrike" cap="none">
                <a:solidFill>
                  <a:srgbClr val="004B87"/>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21">
            <a:alphaModFix/>
          </a:blip>
          <a:srcRect/>
          <a:stretch/>
        </p:blipFill>
        <p:spPr>
          <a:xfrm>
            <a:off x="224100" y="4742450"/>
            <a:ext cx="1386376" cy="235150"/>
          </a:xfrm>
          <a:prstGeom prst="rect">
            <a:avLst/>
          </a:prstGeom>
          <a:noFill/>
          <a:ln>
            <a:noFill/>
          </a:ln>
        </p:spPr>
      </p:pic>
      <p:grpSp>
        <p:nvGrpSpPr>
          <p:cNvPr id="10" name="Google Shape;10;p1"/>
          <p:cNvGrpSpPr/>
          <p:nvPr/>
        </p:nvGrpSpPr>
        <p:grpSpPr>
          <a:xfrm>
            <a:off x="0" y="572700"/>
            <a:ext cx="9144000" cy="102525"/>
            <a:chOff x="0" y="572700"/>
            <a:chExt cx="9144000" cy="102525"/>
          </a:xfrm>
        </p:grpSpPr>
        <p:sp>
          <p:nvSpPr>
            <p:cNvPr id="11" name="Google Shape;11;p1"/>
            <p:cNvSpPr/>
            <p:nvPr/>
          </p:nvSpPr>
          <p:spPr>
            <a:xfrm>
              <a:off x="0" y="572700"/>
              <a:ext cx="9144000" cy="42000"/>
            </a:xfrm>
            <a:prstGeom prst="rect">
              <a:avLst/>
            </a:prstGeom>
            <a:solidFill>
              <a:srgbClr val="004B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0" y="633225"/>
              <a:ext cx="9144000" cy="42000"/>
            </a:xfrm>
            <a:prstGeom prst="rect">
              <a:avLst/>
            </a:prstGeom>
            <a:solidFill>
              <a:srgbClr val="EA0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 name="Google Shape;13;p1"/>
          <p:cNvSpPr txBox="1"/>
          <p:nvPr/>
        </p:nvSpPr>
        <p:spPr>
          <a:xfrm>
            <a:off x="5946625" y="4786013"/>
            <a:ext cx="2687100" cy="23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004B87"/>
                </a:solidFill>
                <a:latin typeface="Arial"/>
                <a:ea typeface="Arial"/>
                <a:cs typeface="Arial"/>
                <a:sym typeface="Arial"/>
              </a:rPr>
              <a:t>800-243-6624     SETON</a:t>
            </a:r>
            <a:r>
              <a:rPr lang="en" sz="900" b="1" i="0" u="none" strike="noStrike" cap="none">
                <a:solidFill>
                  <a:srgbClr val="EA002A"/>
                </a:solidFill>
                <a:latin typeface="Arial"/>
                <a:ea typeface="Arial"/>
                <a:cs typeface="Arial"/>
                <a:sym typeface="Arial"/>
              </a:rPr>
              <a:t>.</a:t>
            </a:r>
            <a:r>
              <a:rPr lang="en" sz="900" b="1" i="0" u="none" strike="noStrike" cap="none">
                <a:solidFill>
                  <a:srgbClr val="004B87"/>
                </a:solidFill>
                <a:latin typeface="Arial"/>
                <a:ea typeface="Arial"/>
                <a:cs typeface="Arial"/>
                <a:sym typeface="Arial"/>
              </a:rPr>
              <a:t>COM</a:t>
            </a:r>
            <a:endParaRPr sz="900" b="1" i="0" u="none" strike="noStrike" cap="none">
              <a:solidFill>
                <a:srgbClr val="004B87"/>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john.doe@bradycorp.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7.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5"/>
          <p:cNvSpPr txBox="1">
            <a:spLocks noGrp="1"/>
          </p:cNvSpPr>
          <p:nvPr>
            <p:ph type="ctrTitle"/>
          </p:nvPr>
        </p:nvSpPr>
        <p:spPr>
          <a:xfrm>
            <a:off x="311700" y="4071375"/>
            <a:ext cx="8520600" cy="50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Headline</a:t>
            </a:r>
            <a:endParaRPr/>
          </a:p>
        </p:txBody>
      </p:sp>
      <p:sp>
        <p:nvSpPr>
          <p:cNvPr id="281" name="Google Shape;281;p35"/>
          <p:cNvSpPr txBox="1">
            <a:spLocks noGrp="1"/>
          </p:cNvSpPr>
          <p:nvPr>
            <p:ph type="subTitle" idx="1"/>
          </p:nvPr>
        </p:nvSpPr>
        <p:spPr>
          <a:xfrm>
            <a:off x="311700" y="4534372"/>
            <a:ext cx="8520600" cy="38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
              <a:t>Subhead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title"/>
          </p:nvPr>
        </p:nvSpPr>
        <p:spPr>
          <a:xfrm>
            <a:off x="311700" y="59975"/>
            <a:ext cx="85206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
              <a:t>Enter Headline</a:t>
            </a:r>
            <a:endParaRPr/>
          </a:p>
        </p:txBody>
      </p:sp>
      <p:pic>
        <p:nvPicPr>
          <p:cNvPr id="341" name="Google Shape;341;p42" title="Points scored"/>
          <p:cNvPicPr preferRelativeResize="0"/>
          <p:nvPr/>
        </p:nvPicPr>
        <p:blipFill rotWithShape="1">
          <a:blip r:embed="rId3">
            <a:alphaModFix/>
          </a:blip>
          <a:srcRect/>
          <a:stretch/>
        </p:blipFill>
        <p:spPr>
          <a:xfrm>
            <a:off x="230700" y="708700"/>
            <a:ext cx="6238974" cy="3857751"/>
          </a:xfrm>
          <a:prstGeom prst="rect">
            <a:avLst/>
          </a:prstGeom>
          <a:noFill/>
          <a:ln>
            <a:noFill/>
          </a:ln>
        </p:spPr>
      </p:pic>
      <p:sp>
        <p:nvSpPr>
          <p:cNvPr id="342" name="Google Shape;342;p42"/>
          <p:cNvSpPr txBox="1"/>
          <p:nvPr/>
        </p:nvSpPr>
        <p:spPr>
          <a:xfrm>
            <a:off x="6945900" y="1024275"/>
            <a:ext cx="1886400" cy="2779800"/>
          </a:xfrm>
          <a:prstGeom prst="rect">
            <a:avLst/>
          </a:prstGeom>
          <a:solidFill>
            <a:srgbClr val="D9D9D9"/>
          </a:solidFill>
          <a:ln>
            <a:noFill/>
          </a:ln>
        </p:spPr>
        <p:txBody>
          <a:bodyPr spcFirstLastPara="1" wrap="square" lIns="228600" tIns="228600" rIns="228600" bIns="228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4B87"/>
                </a:solidFill>
                <a:latin typeface="Arial"/>
                <a:ea typeface="Arial"/>
                <a:cs typeface="Arial"/>
                <a:sym typeface="Arial"/>
              </a:rPr>
              <a:t>Headline</a:t>
            </a:r>
            <a:endParaRPr sz="1400" b="1" i="0" u="none" strike="noStrike" cap="none">
              <a:solidFill>
                <a:srgbClr val="004B87"/>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 Quando graeci te usu, quem simul molestiae mei an. Te ius hinc numquam ccommoda, quis scripta.</a:t>
            </a:r>
            <a:endParaRPr sz="1000" b="0" i="0" u="none" strike="noStrike" cap="none">
              <a:solidFill>
                <a:srgbClr val="666666"/>
              </a:solidFill>
              <a:latin typeface="Arial"/>
              <a:ea typeface="Arial"/>
              <a:cs typeface="Arial"/>
              <a:sym typeface="Arial"/>
            </a:endParaRPr>
          </a:p>
        </p:txBody>
      </p:sp>
      <p:sp>
        <p:nvSpPr>
          <p:cNvPr id="343" name="Google Shape;343;p42"/>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3"/>
          <p:cNvSpPr txBox="1">
            <a:spLocks noGrp="1"/>
          </p:cNvSpPr>
          <p:nvPr>
            <p:ph type="title"/>
          </p:nvPr>
        </p:nvSpPr>
        <p:spPr>
          <a:xfrm>
            <a:off x="311700" y="59975"/>
            <a:ext cx="85206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 dirty="0"/>
              <a:t>Contact Us</a:t>
            </a:r>
            <a:endParaRPr dirty="0"/>
          </a:p>
        </p:txBody>
      </p:sp>
      <p:sp>
        <p:nvSpPr>
          <p:cNvPr id="349" name="Google Shape;349;p43"/>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11</a:t>
            </a:fld>
            <a:endParaRPr/>
          </a:p>
        </p:txBody>
      </p:sp>
      <p:sp>
        <p:nvSpPr>
          <p:cNvPr id="350" name="Google Shape;350;p43"/>
          <p:cNvSpPr txBox="1"/>
          <p:nvPr/>
        </p:nvSpPr>
        <p:spPr>
          <a:xfrm>
            <a:off x="311700" y="2776100"/>
            <a:ext cx="2543400" cy="1242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004B87"/>
                </a:solidFill>
                <a:latin typeface="Arial"/>
                <a:ea typeface="Arial"/>
                <a:cs typeface="Arial"/>
                <a:sym typeface="Arial"/>
              </a:rPr>
              <a:t>John Doe</a:t>
            </a:r>
            <a:endParaRPr sz="1400" b="1" i="0" u="none" strike="noStrike" cap="none" dirty="0">
              <a:solidFill>
                <a:srgbClr val="004B87"/>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Sales Representative</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555-555-5555</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sng" strike="noStrike" cap="none" dirty="0">
                <a:solidFill>
                  <a:srgbClr val="EA002A"/>
                </a:solidFill>
                <a:latin typeface="Arial"/>
                <a:ea typeface="Arial"/>
                <a:cs typeface="Arial"/>
                <a:sym typeface="Arial"/>
                <a:hlinkClick r:id="rId3">
                  <a:extLst>
                    <a:ext uri="{A12FA001-AC4F-418D-AE19-62706E023703}">
                      <ahyp:hlinkClr xmlns:ahyp="http://schemas.microsoft.com/office/drawing/2018/hyperlinkcolor" val="tx"/>
                    </a:ext>
                  </a:extLst>
                </a:hlinkClick>
              </a:rPr>
              <a:t>john.doe@bradycorp.com</a:t>
            </a:r>
            <a:endParaRPr sz="1400" b="0" i="0" u="none" strike="noStrike" cap="none" dirty="0">
              <a:solidFill>
                <a:srgbClr val="EA002A"/>
              </a:solidFill>
              <a:latin typeface="Arial"/>
              <a:ea typeface="Arial"/>
              <a:cs typeface="Arial"/>
              <a:sym typeface="Arial"/>
            </a:endParaRPr>
          </a:p>
          <a:p>
            <a:pPr marL="0" marR="0" lvl="0" indent="0" algn="l" rtl="0">
              <a:lnSpc>
                <a:spcPct val="115000"/>
              </a:lnSpc>
              <a:spcBef>
                <a:spcPts val="0"/>
              </a:spcBef>
              <a:spcAft>
                <a:spcPts val="160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grpSp>
        <p:nvGrpSpPr>
          <p:cNvPr id="351" name="Google Shape;351;p43"/>
          <p:cNvGrpSpPr/>
          <p:nvPr/>
        </p:nvGrpSpPr>
        <p:grpSpPr>
          <a:xfrm>
            <a:off x="860250" y="1124500"/>
            <a:ext cx="1446300" cy="1446300"/>
            <a:chOff x="550500" y="989050"/>
            <a:chExt cx="1446300" cy="1446300"/>
          </a:xfrm>
        </p:grpSpPr>
        <p:sp>
          <p:nvSpPr>
            <p:cNvPr id="352" name="Google Shape;352;p43"/>
            <p:cNvSpPr/>
            <p:nvPr/>
          </p:nvSpPr>
          <p:spPr>
            <a:xfrm>
              <a:off x="550500" y="989050"/>
              <a:ext cx="1446300" cy="1446300"/>
            </a:xfrm>
            <a:prstGeom prst="ellipse">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3"/>
            <p:cNvSpPr txBox="1"/>
            <p:nvPr/>
          </p:nvSpPr>
          <p:spPr>
            <a:xfrm>
              <a:off x="685800" y="1450300"/>
              <a:ext cx="1175700" cy="52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Insert Photo</a:t>
              </a:r>
              <a:endParaRPr sz="1400" b="0" i="0" u="none" strike="noStrike" cap="none">
                <a:solidFill>
                  <a:srgbClr val="999999"/>
                </a:solidFill>
                <a:latin typeface="Arial"/>
                <a:ea typeface="Arial"/>
                <a:cs typeface="Arial"/>
                <a:sym typeface="Arial"/>
              </a:endParaRPr>
            </a:p>
          </p:txBody>
        </p:sp>
      </p:grpSp>
      <p:sp>
        <p:nvSpPr>
          <p:cNvPr id="354" name="Google Shape;354;p43"/>
          <p:cNvSpPr txBox="1"/>
          <p:nvPr/>
        </p:nvSpPr>
        <p:spPr>
          <a:xfrm>
            <a:off x="3300300" y="2776100"/>
            <a:ext cx="2543400" cy="1242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004B87"/>
                </a:solidFill>
                <a:latin typeface="Arial"/>
                <a:ea typeface="Arial"/>
                <a:cs typeface="Arial"/>
                <a:sym typeface="Arial"/>
              </a:rPr>
              <a:t>John Doe</a:t>
            </a:r>
            <a:endParaRPr sz="1400" b="1" i="0" u="none" strike="noStrike" cap="none" dirty="0">
              <a:solidFill>
                <a:srgbClr val="004B87"/>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Sales Representative</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555-555-5555</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sng" strike="noStrike" cap="none" dirty="0">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john.doe@bradycorp.com</a:t>
            </a:r>
            <a:endParaRPr sz="1400" b="0" i="0" u="none" strike="noStrike" cap="none" dirty="0">
              <a:solidFill>
                <a:srgbClr val="FF0000"/>
              </a:solidFill>
              <a:latin typeface="Arial"/>
              <a:ea typeface="Arial"/>
              <a:cs typeface="Arial"/>
              <a:sym typeface="Arial"/>
            </a:endParaRPr>
          </a:p>
          <a:p>
            <a:pPr marL="0" marR="0" lvl="0" indent="0" algn="l" rtl="0">
              <a:lnSpc>
                <a:spcPct val="115000"/>
              </a:lnSpc>
              <a:spcBef>
                <a:spcPts val="0"/>
              </a:spcBef>
              <a:spcAft>
                <a:spcPts val="160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grpSp>
        <p:nvGrpSpPr>
          <p:cNvPr id="355" name="Google Shape;355;p43"/>
          <p:cNvGrpSpPr/>
          <p:nvPr/>
        </p:nvGrpSpPr>
        <p:grpSpPr>
          <a:xfrm>
            <a:off x="3848850" y="1124500"/>
            <a:ext cx="1446300" cy="1446300"/>
            <a:chOff x="550500" y="989050"/>
            <a:chExt cx="1446300" cy="1446300"/>
          </a:xfrm>
        </p:grpSpPr>
        <p:sp>
          <p:nvSpPr>
            <p:cNvPr id="356" name="Google Shape;356;p43"/>
            <p:cNvSpPr/>
            <p:nvPr/>
          </p:nvSpPr>
          <p:spPr>
            <a:xfrm>
              <a:off x="550500" y="989050"/>
              <a:ext cx="1446300" cy="1446300"/>
            </a:xfrm>
            <a:prstGeom prst="ellipse">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3"/>
            <p:cNvSpPr txBox="1"/>
            <p:nvPr/>
          </p:nvSpPr>
          <p:spPr>
            <a:xfrm>
              <a:off x="685800" y="1450300"/>
              <a:ext cx="1175700" cy="52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Insert Photo</a:t>
              </a:r>
              <a:endParaRPr sz="1400" b="0" i="0" u="none" strike="noStrike" cap="none">
                <a:solidFill>
                  <a:srgbClr val="999999"/>
                </a:solidFill>
                <a:latin typeface="Arial"/>
                <a:ea typeface="Arial"/>
                <a:cs typeface="Arial"/>
                <a:sym typeface="Arial"/>
              </a:endParaRPr>
            </a:p>
          </p:txBody>
        </p:sp>
      </p:grpSp>
      <p:sp>
        <p:nvSpPr>
          <p:cNvPr id="358" name="Google Shape;358;p43"/>
          <p:cNvSpPr txBox="1"/>
          <p:nvPr/>
        </p:nvSpPr>
        <p:spPr>
          <a:xfrm>
            <a:off x="6288900" y="2776100"/>
            <a:ext cx="2543400" cy="1242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dirty="0">
                <a:solidFill>
                  <a:srgbClr val="004B87"/>
                </a:solidFill>
                <a:latin typeface="Arial"/>
                <a:ea typeface="Arial"/>
                <a:cs typeface="Arial"/>
                <a:sym typeface="Arial"/>
              </a:rPr>
              <a:t>John Doe</a:t>
            </a:r>
            <a:endParaRPr sz="1400" b="1" i="0" u="none" strike="noStrike" cap="none" dirty="0">
              <a:solidFill>
                <a:srgbClr val="004B87"/>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Sales Representative</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rgbClr val="666666"/>
                </a:solidFill>
                <a:latin typeface="Arial"/>
                <a:ea typeface="Arial"/>
                <a:cs typeface="Arial"/>
                <a:sym typeface="Arial"/>
              </a:rPr>
              <a:t>555-555-5555</a:t>
            </a:r>
            <a:endParaRPr sz="1200" b="0" i="0" u="none" strike="noStrike" cap="none" dirty="0">
              <a:solidFill>
                <a:srgbClr val="666666"/>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200"/>
              <a:buFont typeface="Arial"/>
              <a:buNone/>
            </a:pPr>
            <a:r>
              <a:rPr lang="en" sz="1200" b="0" i="0" u="sng" strike="noStrike" cap="none" dirty="0">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john.doe@bradycorp.com</a:t>
            </a:r>
            <a:endParaRPr sz="1800" b="0" i="0" u="none" strike="noStrike" cap="none" dirty="0">
              <a:solidFill>
                <a:srgbClr val="FF0000"/>
              </a:solidFill>
              <a:latin typeface="Arial"/>
              <a:ea typeface="Arial"/>
              <a:cs typeface="Arial"/>
              <a:sym typeface="Arial"/>
            </a:endParaRPr>
          </a:p>
        </p:txBody>
      </p:sp>
      <p:grpSp>
        <p:nvGrpSpPr>
          <p:cNvPr id="359" name="Google Shape;359;p43"/>
          <p:cNvGrpSpPr/>
          <p:nvPr/>
        </p:nvGrpSpPr>
        <p:grpSpPr>
          <a:xfrm>
            <a:off x="6837450" y="1124500"/>
            <a:ext cx="1446300" cy="1446300"/>
            <a:chOff x="550500" y="989050"/>
            <a:chExt cx="1446300" cy="1446300"/>
          </a:xfrm>
        </p:grpSpPr>
        <p:sp>
          <p:nvSpPr>
            <p:cNvPr id="360" name="Google Shape;360;p43"/>
            <p:cNvSpPr/>
            <p:nvPr/>
          </p:nvSpPr>
          <p:spPr>
            <a:xfrm>
              <a:off x="550500" y="989050"/>
              <a:ext cx="1446300" cy="1446300"/>
            </a:xfrm>
            <a:prstGeom prst="ellipse">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3"/>
            <p:cNvSpPr txBox="1"/>
            <p:nvPr/>
          </p:nvSpPr>
          <p:spPr>
            <a:xfrm>
              <a:off x="685800" y="1450300"/>
              <a:ext cx="1175700" cy="52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Insert Photo</a:t>
              </a:r>
              <a:endParaRPr sz="1400" b="0" i="0" u="none" strike="noStrike" cap="none">
                <a:solidFill>
                  <a:srgbClr val="999999"/>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4"/>
          <p:cNvSpPr txBox="1">
            <a:spLocks noGrp="1"/>
          </p:cNvSpPr>
          <p:nvPr>
            <p:ph type="ctrTitle"/>
          </p:nvPr>
        </p:nvSpPr>
        <p:spPr>
          <a:xfrm>
            <a:off x="311700" y="4071375"/>
            <a:ext cx="8520600" cy="50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a:t>Headline</a:t>
            </a:r>
            <a:endParaRPr/>
          </a:p>
        </p:txBody>
      </p:sp>
      <p:sp>
        <p:nvSpPr>
          <p:cNvPr id="275" name="Google Shape;275;p34"/>
          <p:cNvSpPr txBox="1">
            <a:spLocks noGrp="1"/>
          </p:cNvSpPr>
          <p:nvPr>
            <p:ph type="subTitle" idx="1"/>
          </p:nvPr>
        </p:nvSpPr>
        <p:spPr>
          <a:xfrm>
            <a:off x="311700" y="4534372"/>
            <a:ext cx="8520600" cy="38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
              <a:t>Subhead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6"/>
          <p:cNvSpPr txBox="1">
            <a:spLocks noGrp="1"/>
          </p:cNvSpPr>
          <p:nvPr>
            <p:ph type="sldNum" idx="12"/>
          </p:nvPr>
        </p:nvSpPr>
        <p:spPr>
          <a:xfrm>
            <a:off x="115033" y="47498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en"/>
              <a:t>3</a:t>
            </a:fld>
            <a:endParaRPr/>
          </a:p>
        </p:txBody>
      </p:sp>
      <p:sp>
        <p:nvSpPr>
          <p:cNvPr id="287" name="Google Shape;287;p36"/>
          <p:cNvSpPr txBox="1">
            <a:spLocks noGrp="1"/>
          </p:cNvSpPr>
          <p:nvPr>
            <p:ph type="title"/>
          </p:nvPr>
        </p:nvSpPr>
        <p:spPr>
          <a:xfrm>
            <a:off x="2149275" y="1429700"/>
            <a:ext cx="4805400" cy="23652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
                <a:solidFill>
                  <a:schemeClr val="lt1"/>
                </a:solidFill>
              </a:rPr>
              <a:t>Lorem ipsum dolor sit amet, no vel tritani sanctus nominati, has at commodo civibus appareat, mei at eros illud fierent. Causae dolorum no per. Pri et tollit possit maiorum, eu epicuri quaestio sit, sea te meis nominavi comprehensam. Elit novum mel ut, an numquam mentitum pertinacia nam. Vis albucius insolens concludaturque cu, petentium referrentur ex qui. </a:t>
            </a:r>
            <a:endParaRPr>
              <a:solidFill>
                <a:schemeClr val="lt1"/>
              </a:solidFill>
            </a:endParaRPr>
          </a:p>
          <a:p>
            <a:pPr marL="0" lvl="0" indent="0" algn="l" rtl="0">
              <a:lnSpc>
                <a:spcPct val="100000"/>
              </a:lnSpc>
              <a:spcBef>
                <a:spcPts val="0"/>
              </a:spcBef>
              <a:spcAft>
                <a:spcPts val="0"/>
              </a:spcAft>
              <a:buSzPts val="1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body" idx="1"/>
          </p:nvPr>
        </p:nvSpPr>
        <p:spPr>
          <a:xfrm>
            <a:off x="311700" y="912600"/>
            <a:ext cx="3999900" cy="3416400"/>
          </a:xfrm>
          <a:prstGeom prst="rect">
            <a:avLst/>
          </a:prstGeom>
          <a:noFill/>
          <a:ln>
            <a:noFill/>
          </a:ln>
        </p:spPr>
        <p:txBody>
          <a:bodyPr spcFirstLastPara="1" wrap="square" lIns="91425" tIns="91425" rIns="91425" bIns="91425" anchor="t" anchorCtr="0">
            <a:noAutofit/>
          </a:bodyPr>
          <a:lstStyle/>
          <a:p>
            <a:pPr marL="365760" lvl="0" indent="-251458" algn="l" rtl="0">
              <a:lnSpc>
                <a:spcPct val="115000"/>
              </a:lnSpc>
              <a:spcBef>
                <a:spcPts val="0"/>
              </a:spcBef>
              <a:spcAft>
                <a:spcPts val="0"/>
              </a:spcAft>
              <a:buSzPts val="1800"/>
              <a:buChar char="■"/>
            </a:pPr>
            <a:r>
              <a:rPr lang="en"/>
              <a:t>Bullet 1</a:t>
            </a:r>
            <a:endParaRPr/>
          </a:p>
          <a:p>
            <a:pPr marL="365760" lvl="0" indent="0" algn="l" rtl="0">
              <a:lnSpc>
                <a:spcPct val="114000"/>
              </a:lnSpc>
              <a:spcBef>
                <a:spcPts val="0"/>
              </a:spcBef>
              <a:spcAft>
                <a:spcPts val="0"/>
              </a:spcAft>
              <a:buSzPts val="1800"/>
              <a:buNone/>
            </a:pPr>
            <a:r>
              <a:rPr lang="en" sz="1200">
                <a:solidFill>
                  <a:srgbClr val="666666"/>
                </a:solidFill>
              </a:rPr>
              <a:t>Lorem ipsum dolor sit amet, nec an quas oporteat repudiare. Natum rebum justo ex vel, ut mea utamur probatus. Mei labitur ancillae ea, te scripta ancillae eleifend nec.</a:t>
            </a:r>
            <a:endParaRPr sz="1200">
              <a:solidFill>
                <a:srgbClr val="666666"/>
              </a:solidFill>
            </a:endParaRPr>
          </a:p>
          <a:p>
            <a:pPr marL="365760" lvl="0" indent="-251458" algn="l" rtl="0">
              <a:lnSpc>
                <a:spcPct val="115000"/>
              </a:lnSpc>
              <a:spcBef>
                <a:spcPts val="2000"/>
              </a:spcBef>
              <a:spcAft>
                <a:spcPts val="0"/>
              </a:spcAft>
              <a:buSzPts val="1800"/>
              <a:buChar char="■"/>
            </a:pPr>
            <a:r>
              <a:rPr lang="en"/>
              <a:t>Bullet 2</a:t>
            </a:r>
            <a:endParaRPr/>
          </a:p>
          <a:p>
            <a:pPr marL="365760" lvl="0" indent="0" algn="l" rtl="0">
              <a:lnSpc>
                <a:spcPct val="114000"/>
              </a:lnSpc>
              <a:spcBef>
                <a:spcPts val="0"/>
              </a:spcBef>
              <a:spcAft>
                <a:spcPts val="2000"/>
              </a:spcAft>
              <a:buSzPts val="1800"/>
              <a:buNone/>
            </a:pPr>
            <a:r>
              <a:rPr lang="en" sz="1200">
                <a:solidFill>
                  <a:srgbClr val="666666"/>
                </a:solidFill>
              </a:rPr>
              <a:t>Lorem ipsum dolor sit amet, nec an quas oporteat repudiare. Natum rebum justo ex vel, ut mea utamur probatus. Mei labitur ancillae ea, te scripta ancillae eleifend nec.</a:t>
            </a:r>
            <a:endParaRPr sz="1200">
              <a:solidFill>
                <a:srgbClr val="666666"/>
              </a:solidFill>
            </a:endParaRPr>
          </a:p>
        </p:txBody>
      </p:sp>
      <p:sp>
        <p:nvSpPr>
          <p:cNvPr id="293" name="Google Shape;293;p37"/>
          <p:cNvSpPr txBox="1">
            <a:spLocks noGrp="1"/>
          </p:cNvSpPr>
          <p:nvPr>
            <p:ph type="body" idx="1"/>
          </p:nvPr>
        </p:nvSpPr>
        <p:spPr>
          <a:xfrm>
            <a:off x="4832400" y="912600"/>
            <a:ext cx="3999900" cy="3416400"/>
          </a:xfrm>
          <a:prstGeom prst="rect">
            <a:avLst/>
          </a:prstGeom>
          <a:noFill/>
          <a:ln>
            <a:noFill/>
          </a:ln>
        </p:spPr>
        <p:txBody>
          <a:bodyPr spcFirstLastPara="1" wrap="square" lIns="91425" tIns="91425" rIns="91425" bIns="91425" anchor="t" anchorCtr="0">
            <a:noAutofit/>
          </a:bodyPr>
          <a:lstStyle/>
          <a:p>
            <a:pPr marL="365760" lvl="0" indent="-251458" algn="l" rtl="0">
              <a:lnSpc>
                <a:spcPct val="115000"/>
              </a:lnSpc>
              <a:spcBef>
                <a:spcPts val="0"/>
              </a:spcBef>
              <a:spcAft>
                <a:spcPts val="0"/>
              </a:spcAft>
              <a:buSzPts val="1800"/>
              <a:buChar char="■"/>
            </a:pPr>
            <a:r>
              <a:rPr lang="en"/>
              <a:t>Bullet 3</a:t>
            </a:r>
            <a:endParaRPr/>
          </a:p>
          <a:p>
            <a:pPr marL="365760" lvl="0" indent="0" algn="l" rtl="0">
              <a:lnSpc>
                <a:spcPct val="114000"/>
              </a:lnSpc>
              <a:spcBef>
                <a:spcPts val="0"/>
              </a:spcBef>
              <a:spcAft>
                <a:spcPts val="0"/>
              </a:spcAft>
              <a:buSzPts val="1800"/>
              <a:buNone/>
            </a:pPr>
            <a:r>
              <a:rPr lang="en" sz="1200">
                <a:solidFill>
                  <a:srgbClr val="666666"/>
                </a:solidFill>
              </a:rPr>
              <a:t>Lorem ipsum dolor sit amet, nec an quas oporteat repudiare. Natum rebum justo ex vel, ut mea utamur probatus. Mei labitur ancillae ea, te scripta ancillae eleifend nec.</a:t>
            </a:r>
            <a:endParaRPr sz="1200">
              <a:solidFill>
                <a:srgbClr val="666666"/>
              </a:solidFill>
            </a:endParaRPr>
          </a:p>
          <a:p>
            <a:pPr marL="365760" lvl="0" indent="-251458" algn="l" rtl="0">
              <a:lnSpc>
                <a:spcPct val="115000"/>
              </a:lnSpc>
              <a:spcBef>
                <a:spcPts val="2000"/>
              </a:spcBef>
              <a:spcAft>
                <a:spcPts val="0"/>
              </a:spcAft>
              <a:buSzPts val="1800"/>
              <a:buChar char="■"/>
            </a:pPr>
            <a:r>
              <a:rPr lang="en"/>
              <a:t>Bullet 4</a:t>
            </a:r>
            <a:endParaRPr/>
          </a:p>
          <a:p>
            <a:pPr marL="365760" lvl="0" indent="0" algn="l" rtl="0">
              <a:lnSpc>
                <a:spcPct val="114000"/>
              </a:lnSpc>
              <a:spcBef>
                <a:spcPts val="0"/>
              </a:spcBef>
              <a:spcAft>
                <a:spcPts val="2000"/>
              </a:spcAft>
              <a:buSzPts val="1800"/>
              <a:buNone/>
            </a:pPr>
            <a:r>
              <a:rPr lang="en" sz="1200">
                <a:solidFill>
                  <a:srgbClr val="666666"/>
                </a:solidFill>
              </a:rPr>
              <a:t>Lorem ipsum dolor sit amet, nec an quas oporteat repudiare. Natum rebum justo ex vel, ut mea utamur probatus. Mei labitur ancillae ea, te scripta ancillae eleifend nec.</a:t>
            </a:r>
            <a:endParaRPr sz="1200">
              <a:solidFill>
                <a:srgbClr val="666666"/>
              </a:solidFill>
            </a:endParaRPr>
          </a:p>
        </p:txBody>
      </p:sp>
      <p:sp>
        <p:nvSpPr>
          <p:cNvPr id="294" name="Google Shape;294;p37"/>
          <p:cNvSpPr txBox="1">
            <a:spLocks noGrp="1"/>
          </p:cNvSpPr>
          <p:nvPr>
            <p:ph type="sldNum" idx="12"/>
          </p:nvPr>
        </p:nvSpPr>
        <p:spPr>
          <a:xfrm>
            <a:off x="8621925" y="4825525"/>
            <a:ext cx="400800" cy="235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4</a:t>
            </a:fld>
            <a:endParaRPr/>
          </a:p>
        </p:txBody>
      </p:sp>
      <p:sp>
        <p:nvSpPr>
          <p:cNvPr id="295" name="Google Shape;295;p37"/>
          <p:cNvSpPr txBox="1">
            <a:spLocks noGrp="1"/>
          </p:cNvSpPr>
          <p:nvPr>
            <p:ph type="title"/>
          </p:nvPr>
        </p:nvSpPr>
        <p:spPr>
          <a:xfrm>
            <a:off x="311700" y="52275"/>
            <a:ext cx="85206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
              <a:t>Enter Headline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3"/>
          <p:cNvPicPr preferRelativeResize="0"/>
          <p:nvPr/>
        </p:nvPicPr>
        <p:blipFill rotWithShape="1">
          <a:blip r:embed="rId3">
            <a:alphaModFix/>
          </a:blip>
          <a:srcRect l="32376" t="6903" r="17888" b="18379"/>
          <a:stretch/>
        </p:blipFill>
        <p:spPr>
          <a:xfrm>
            <a:off x="5398781" y="928550"/>
            <a:ext cx="3524414" cy="3530275"/>
          </a:xfrm>
          <a:prstGeom prst="rect">
            <a:avLst/>
          </a:prstGeom>
          <a:noFill/>
          <a:ln>
            <a:noFill/>
          </a:ln>
        </p:spPr>
      </p:pic>
      <p:sp>
        <p:nvSpPr>
          <p:cNvPr id="267" name="Google Shape;267;p3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
              <a:t>Enter Headline</a:t>
            </a:r>
            <a:endParaRPr/>
          </a:p>
        </p:txBody>
      </p:sp>
      <p:sp>
        <p:nvSpPr>
          <p:cNvPr id="266" name="Google Shape;266;p33"/>
          <p:cNvSpPr txBox="1">
            <a:spLocks noGrp="1"/>
          </p:cNvSpPr>
          <p:nvPr>
            <p:ph type="body" idx="1"/>
          </p:nvPr>
        </p:nvSpPr>
        <p:spPr>
          <a:xfrm>
            <a:off x="311700" y="806699"/>
            <a:ext cx="4756246" cy="3430800"/>
          </a:xfrm>
          <a:prstGeom prst="rect">
            <a:avLst/>
          </a:prstGeom>
          <a:noFill/>
          <a:ln>
            <a:noFill/>
          </a:ln>
        </p:spPr>
        <p:txBody>
          <a:bodyPr spcFirstLastPara="1" wrap="square" lIns="91425" tIns="91425" rIns="91425" bIns="91425" anchor="t" anchorCtr="0">
            <a:noAutofit/>
          </a:bodyPr>
          <a:lstStyle/>
          <a:p>
            <a:pPr marL="365760" lvl="0" indent="-251458" algn="l" rtl="0">
              <a:lnSpc>
                <a:spcPct val="115000"/>
              </a:lnSpc>
              <a:spcBef>
                <a:spcPts val="0"/>
              </a:spcBef>
              <a:spcAft>
                <a:spcPts val="0"/>
              </a:spcAft>
              <a:buSzPts val="1800"/>
              <a:buChar char="■"/>
            </a:pPr>
            <a:r>
              <a:rPr lang="en" dirty="0"/>
              <a:t>Bullet 1</a:t>
            </a:r>
            <a:endParaRPr dirty="0"/>
          </a:p>
          <a:p>
            <a:pPr marL="365760" lvl="0" indent="0" algn="l" rtl="0">
              <a:lnSpc>
                <a:spcPct val="114000"/>
              </a:lnSpc>
              <a:spcBef>
                <a:spcPts val="0"/>
              </a:spcBef>
              <a:spcAft>
                <a:spcPts val="0"/>
              </a:spcAft>
              <a:buSzPts val="1800"/>
              <a:buNone/>
            </a:pPr>
            <a:r>
              <a:rPr lang="en" sz="1200" dirty="0">
                <a:solidFill>
                  <a:srgbClr val="666666"/>
                </a:solidFill>
              </a:rPr>
              <a:t>Lorem ipsum dolor sit </a:t>
            </a:r>
            <a:r>
              <a:rPr lang="en" sz="1200" dirty="0" err="1">
                <a:solidFill>
                  <a:srgbClr val="666666"/>
                </a:solidFill>
              </a:rPr>
              <a:t>amet</a:t>
            </a:r>
            <a:r>
              <a:rPr lang="en" sz="1200" dirty="0">
                <a:solidFill>
                  <a:srgbClr val="666666"/>
                </a:solidFill>
              </a:rPr>
              <a:t>, </a:t>
            </a:r>
            <a:r>
              <a:rPr lang="en" sz="1200" dirty="0" err="1">
                <a:solidFill>
                  <a:srgbClr val="666666"/>
                </a:solidFill>
              </a:rPr>
              <a:t>nec</a:t>
            </a:r>
            <a:r>
              <a:rPr lang="en" sz="1200" dirty="0">
                <a:solidFill>
                  <a:srgbClr val="666666"/>
                </a:solidFill>
              </a:rPr>
              <a:t> an </a:t>
            </a:r>
            <a:r>
              <a:rPr lang="en" sz="1200" dirty="0" err="1">
                <a:solidFill>
                  <a:srgbClr val="666666"/>
                </a:solidFill>
              </a:rPr>
              <a:t>quas</a:t>
            </a:r>
            <a:r>
              <a:rPr lang="en" sz="1200" dirty="0">
                <a:solidFill>
                  <a:srgbClr val="666666"/>
                </a:solidFill>
              </a:rPr>
              <a:t> </a:t>
            </a:r>
            <a:r>
              <a:rPr lang="en" sz="1200" dirty="0" err="1">
                <a:solidFill>
                  <a:srgbClr val="666666"/>
                </a:solidFill>
              </a:rPr>
              <a:t>oporteat</a:t>
            </a:r>
            <a:r>
              <a:rPr lang="en" sz="1200" dirty="0">
                <a:solidFill>
                  <a:srgbClr val="666666"/>
                </a:solidFill>
              </a:rPr>
              <a:t> </a:t>
            </a:r>
            <a:r>
              <a:rPr lang="en" sz="1200" dirty="0" err="1">
                <a:solidFill>
                  <a:srgbClr val="666666"/>
                </a:solidFill>
              </a:rPr>
              <a:t>repudiare</a:t>
            </a:r>
            <a:r>
              <a:rPr lang="en" sz="1200" dirty="0">
                <a:solidFill>
                  <a:srgbClr val="666666"/>
                </a:solidFill>
              </a:rPr>
              <a:t>. </a:t>
            </a:r>
            <a:r>
              <a:rPr lang="en" sz="1200" dirty="0" err="1">
                <a:solidFill>
                  <a:srgbClr val="666666"/>
                </a:solidFill>
              </a:rPr>
              <a:t>Natum</a:t>
            </a:r>
            <a:r>
              <a:rPr lang="en" sz="1200" dirty="0">
                <a:solidFill>
                  <a:srgbClr val="666666"/>
                </a:solidFill>
              </a:rPr>
              <a:t> </a:t>
            </a:r>
            <a:r>
              <a:rPr lang="en" sz="1200" dirty="0" err="1">
                <a:solidFill>
                  <a:srgbClr val="666666"/>
                </a:solidFill>
              </a:rPr>
              <a:t>rebum</a:t>
            </a:r>
            <a:r>
              <a:rPr lang="en" sz="1200" dirty="0">
                <a:solidFill>
                  <a:srgbClr val="666666"/>
                </a:solidFill>
              </a:rPr>
              <a:t> </a:t>
            </a:r>
            <a:r>
              <a:rPr lang="en" sz="1200" dirty="0" err="1">
                <a:solidFill>
                  <a:srgbClr val="666666"/>
                </a:solidFill>
              </a:rPr>
              <a:t>justo</a:t>
            </a:r>
            <a:r>
              <a:rPr lang="en" sz="1200" dirty="0">
                <a:solidFill>
                  <a:srgbClr val="666666"/>
                </a:solidFill>
              </a:rPr>
              <a:t> ex </a:t>
            </a:r>
            <a:r>
              <a:rPr lang="en" sz="1200" dirty="0" err="1">
                <a:solidFill>
                  <a:srgbClr val="666666"/>
                </a:solidFill>
              </a:rPr>
              <a:t>vel</a:t>
            </a:r>
            <a:r>
              <a:rPr lang="en" sz="1200" dirty="0">
                <a:solidFill>
                  <a:srgbClr val="666666"/>
                </a:solidFill>
              </a:rPr>
              <a:t>, </a:t>
            </a:r>
            <a:r>
              <a:rPr lang="en" sz="1200" dirty="0" err="1">
                <a:solidFill>
                  <a:srgbClr val="666666"/>
                </a:solidFill>
              </a:rPr>
              <a:t>ut</a:t>
            </a:r>
            <a:r>
              <a:rPr lang="en" sz="1200" dirty="0">
                <a:solidFill>
                  <a:srgbClr val="666666"/>
                </a:solidFill>
              </a:rPr>
              <a:t> </a:t>
            </a:r>
            <a:r>
              <a:rPr lang="en" sz="1200" dirty="0" err="1">
                <a:solidFill>
                  <a:srgbClr val="666666"/>
                </a:solidFill>
              </a:rPr>
              <a:t>mea</a:t>
            </a:r>
            <a:r>
              <a:rPr lang="en" sz="1200" dirty="0">
                <a:solidFill>
                  <a:srgbClr val="666666"/>
                </a:solidFill>
              </a:rPr>
              <a:t> </a:t>
            </a:r>
            <a:r>
              <a:rPr lang="en" sz="1200" dirty="0" err="1">
                <a:solidFill>
                  <a:srgbClr val="666666"/>
                </a:solidFill>
              </a:rPr>
              <a:t>utamur</a:t>
            </a:r>
            <a:r>
              <a:rPr lang="en" sz="1200" dirty="0">
                <a:solidFill>
                  <a:srgbClr val="666666"/>
                </a:solidFill>
              </a:rPr>
              <a:t> </a:t>
            </a:r>
            <a:r>
              <a:rPr lang="en" sz="1200" dirty="0" err="1">
                <a:solidFill>
                  <a:srgbClr val="666666"/>
                </a:solidFill>
              </a:rPr>
              <a:t>probatus</a:t>
            </a:r>
            <a:r>
              <a:rPr lang="en" sz="1200" dirty="0">
                <a:solidFill>
                  <a:srgbClr val="666666"/>
                </a:solidFill>
              </a:rPr>
              <a:t>. Mei </a:t>
            </a:r>
            <a:r>
              <a:rPr lang="en" sz="1200" dirty="0" err="1">
                <a:solidFill>
                  <a:srgbClr val="666666"/>
                </a:solidFill>
              </a:rPr>
              <a:t>labitur</a:t>
            </a:r>
            <a:r>
              <a:rPr lang="en" sz="1200" dirty="0">
                <a:solidFill>
                  <a:srgbClr val="666666"/>
                </a:solidFill>
              </a:rPr>
              <a:t> </a:t>
            </a:r>
            <a:r>
              <a:rPr lang="en" sz="1200" dirty="0" err="1">
                <a:solidFill>
                  <a:srgbClr val="666666"/>
                </a:solidFill>
              </a:rPr>
              <a:t>ancillae</a:t>
            </a:r>
            <a:r>
              <a:rPr lang="en" sz="1200" dirty="0">
                <a:solidFill>
                  <a:srgbClr val="666666"/>
                </a:solidFill>
              </a:rPr>
              <a:t> </a:t>
            </a:r>
            <a:r>
              <a:rPr lang="en" sz="1200" dirty="0" err="1">
                <a:solidFill>
                  <a:srgbClr val="666666"/>
                </a:solidFill>
              </a:rPr>
              <a:t>ea</a:t>
            </a:r>
            <a:r>
              <a:rPr lang="en" sz="1200" dirty="0">
                <a:solidFill>
                  <a:srgbClr val="666666"/>
                </a:solidFill>
              </a:rPr>
              <a:t>, </a:t>
            </a:r>
            <a:r>
              <a:rPr lang="en" sz="1200" dirty="0" err="1">
                <a:solidFill>
                  <a:srgbClr val="666666"/>
                </a:solidFill>
              </a:rPr>
              <a:t>te</a:t>
            </a:r>
            <a:r>
              <a:rPr lang="en" sz="1200" dirty="0">
                <a:solidFill>
                  <a:srgbClr val="666666"/>
                </a:solidFill>
              </a:rPr>
              <a:t> </a:t>
            </a:r>
            <a:r>
              <a:rPr lang="en" sz="1200" dirty="0" err="1">
                <a:solidFill>
                  <a:srgbClr val="666666"/>
                </a:solidFill>
              </a:rPr>
              <a:t>scripta</a:t>
            </a:r>
            <a:r>
              <a:rPr lang="en" sz="1200" dirty="0">
                <a:solidFill>
                  <a:srgbClr val="666666"/>
                </a:solidFill>
              </a:rPr>
              <a:t> </a:t>
            </a:r>
            <a:r>
              <a:rPr lang="en" sz="1200" dirty="0" err="1">
                <a:solidFill>
                  <a:srgbClr val="666666"/>
                </a:solidFill>
              </a:rPr>
              <a:t>ancillae</a:t>
            </a:r>
            <a:r>
              <a:rPr lang="en" sz="1200" dirty="0">
                <a:solidFill>
                  <a:srgbClr val="666666"/>
                </a:solidFill>
              </a:rPr>
              <a:t> </a:t>
            </a:r>
            <a:r>
              <a:rPr lang="en" sz="1200" dirty="0" err="1">
                <a:solidFill>
                  <a:srgbClr val="666666"/>
                </a:solidFill>
              </a:rPr>
              <a:t>eleifend</a:t>
            </a:r>
            <a:r>
              <a:rPr lang="en" sz="1200" dirty="0">
                <a:solidFill>
                  <a:srgbClr val="666666"/>
                </a:solidFill>
              </a:rPr>
              <a:t> </a:t>
            </a:r>
            <a:r>
              <a:rPr lang="en" sz="1200" dirty="0" err="1">
                <a:solidFill>
                  <a:srgbClr val="666666"/>
                </a:solidFill>
              </a:rPr>
              <a:t>nec</a:t>
            </a:r>
            <a:r>
              <a:rPr lang="en" sz="1200" dirty="0">
                <a:solidFill>
                  <a:srgbClr val="666666"/>
                </a:solidFill>
              </a:rPr>
              <a:t>. </a:t>
            </a:r>
            <a:r>
              <a:rPr lang="en" sz="1200" dirty="0" err="1">
                <a:solidFill>
                  <a:srgbClr val="666666"/>
                </a:solidFill>
              </a:rPr>
              <a:t>Natum</a:t>
            </a:r>
            <a:r>
              <a:rPr lang="en" sz="1200" dirty="0">
                <a:solidFill>
                  <a:srgbClr val="666666"/>
                </a:solidFill>
              </a:rPr>
              <a:t> </a:t>
            </a:r>
            <a:r>
              <a:rPr lang="en" sz="1200" dirty="0" err="1">
                <a:solidFill>
                  <a:srgbClr val="666666"/>
                </a:solidFill>
              </a:rPr>
              <a:t>rebum</a:t>
            </a:r>
            <a:r>
              <a:rPr lang="en" sz="1200" dirty="0">
                <a:solidFill>
                  <a:srgbClr val="666666"/>
                </a:solidFill>
              </a:rPr>
              <a:t> </a:t>
            </a:r>
            <a:r>
              <a:rPr lang="en" sz="1200" dirty="0" err="1">
                <a:solidFill>
                  <a:srgbClr val="666666"/>
                </a:solidFill>
              </a:rPr>
              <a:t>justo</a:t>
            </a:r>
            <a:r>
              <a:rPr lang="en" sz="1200" dirty="0">
                <a:solidFill>
                  <a:srgbClr val="666666"/>
                </a:solidFill>
              </a:rPr>
              <a:t> ex vel.</a:t>
            </a:r>
            <a:endParaRPr sz="1200" dirty="0">
              <a:solidFill>
                <a:srgbClr val="666666"/>
              </a:solidFill>
            </a:endParaRPr>
          </a:p>
          <a:p>
            <a:pPr marL="365760" lvl="0" indent="-251458" algn="l" rtl="0">
              <a:lnSpc>
                <a:spcPct val="115000"/>
              </a:lnSpc>
              <a:spcBef>
                <a:spcPts val="2000"/>
              </a:spcBef>
              <a:spcAft>
                <a:spcPts val="0"/>
              </a:spcAft>
              <a:buSzPts val="1800"/>
              <a:buChar char="■"/>
            </a:pPr>
            <a:r>
              <a:rPr lang="en" dirty="0"/>
              <a:t>Bullet 2</a:t>
            </a:r>
            <a:endParaRPr dirty="0"/>
          </a:p>
          <a:p>
            <a:pPr marL="365760" lvl="0" indent="0" algn="l" rtl="0">
              <a:lnSpc>
                <a:spcPct val="114000"/>
              </a:lnSpc>
              <a:spcBef>
                <a:spcPts val="0"/>
              </a:spcBef>
              <a:spcAft>
                <a:spcPts val="2000"/>
              </a:spcAft>
              <a:buClr>
                <a:schemeClr val="dk1"/>
              </a:buClr>
              <a:buSzPts val="1100"/>
              <a:buFont typeface="Arial"/>
              <a:buNone/>
            </a:pPr>
            <a:r>
              <a:rPr lang="en" sz="1200" dirty="0">
                <a:solidFill>
                  <a:srgbClr val="666666"/>
                </a:solidFill>
              </a:rPr>
              <a:t>Lorem ipsum dolor sit </a:t>
            </a:r>
            <a:r>
              <a:rPr lang="en" sz="1200" dirty="0" err="1">
                <a:solidFill>
                  <a:srgbClr val="666666"/>
                </a:solidFill>
              </a:rPr>
              <a:t>amet</a:t>
            </a:r>
            <a:r>
              <a:rPr lang="en" sz="1200" dirty="0">
                <a:solidFill>
                  <a:srgbClr val="666666"/>
                </a:solidFill>
              </a:rPr>
              <a:t>, </a:t>
            </a:r>
            <a:r>
              <a:rPr lang="en" sz="1200" dirty="0" err="1">
                <a:solidFill>
                  <a:srgbClr val="666666"/>
                </a:solidFill>
              </a:rPr>
              <a:t>nec</a:t>
            </a:r>
            <a:r>
              <a:rPr lang="en" sz="1200" dirty="0">
                <a:solidFill>
                  <a:srgbClr val="666666"/>
                </a:solidFill>
              </a:rPr>
              <a:t> an </a:t>
            </a:r>
            <a:r>
              <a:rPr lang="en" sz="1200" dirty="0" err="1">
                <a:solidFill>
                  <a:srgbClr val="666666"/>
                </a:solidFill>
              </a:rPr>
              <a:t>quas</a:t>
            </a:r>
            <a:r>
              <a:rPr lang="en" sz="1200" dirty="0">
                <a:solidFill>
                  <a:srgbClr val="666666"/>
                </a:solidFill>
              </a:rPr>
              <a:t> </a:t>
            </a:r>
            <a:r>
              <a:rPr lang="en" sz="1200" dirty="0" err="1">
                <a:solidFill>
                  <a:srgbClr val="666666"/>
                </a:solidFill>
              </a:rPr>
              <a:t>oporteat</a:t>
            </a:r>
            <a:r>
              <a:rPr lang="en" sz="1200" dirty="0">
                <a:solidFill>
                  <a:srgbClr val="666666"/>
                </a:solidFill>
              </a:rPr>
              <a:t> </a:t>
            </a:r>
            <a:r>
              <a:rPr lang="en" sz="1200" dirty="0" err="1">
                <a:solidFill>
                  <a:srgbClr val="666666"/>
                </a:solidFill>
              </a:rPr>
              <a:t>repudiare</a:t>
            </a:r>
            <a:r>
              <a:rPr lang="en" sz="1200" dirty="0">
                <a:solidFill>
                  <a:srgbClr val="666666"/>
                </a:solidFill>
              </a:rPr>
              <a:t>. </a:t>
            </a:r>
            <a:r>
              <a:rPr lang="en" sz="1200" dirty="0" err="1">
                <a:solidFill>
                  <a:srgbClr val="666666"/>
                </a:solidFill>
              </a:rPr>
              <a:t>Natum</a:t>
            </a:r>
            <a:r>
              <a:rPr lang="en" sz="1200" dirty="0">
                <a:solidFill>
                  <a:srgbClr val="666666"/>
                </a:solidFill>
              </a:rPr>
              <a:t> </a:t>
            </a:r>
            <a:r>
              <a:rPr lang="en" sz="1200" dirty="0" err="1">
                <a:solidFill>
                  <a:srgbClr val="666666"/>
                </a:solidFill>
              </a:rPr>
              <a:t>rebum</a:t>
            </a:r>
            <a:r>
              <a:rPr lang="en" sz="1200" dirty="0">
                <a:solidFill>
                  <a:srgbClr val="666666"/>
                </a:solidFill>
              </a:rPr>
              <a:t> </a:t>
            </a:r>
            <a:r>
              <a:rPr lang="en" sz="1200" dirty="0" err="1">
                <a:solidFill>
                  <a:srgbClr val="666666"/>
                </a:solidFill>
              </a:rPr>
              <a:t>justo</a:t>
            </a:r>
            <a:r>
              <a:rPr lang="en" sz="1200" dirty="0">
                <a:solidFill>
                  <a:srgbClr val="666666"/>
                </a:solidFill>
              </a:rPr>
              <a:t> ex </a:t>
            </a:r>
            <a:r>
              <a:rPr lang="en" sz="1200" dirty="0" err="1">
                <a:solidFill>
                  <a:srgbClr val="666666"/>
                </a:solidFill>
              </a:rPr>
              <a:t>vel</a:t>
            </a:r>
            <a:r>
              <a:rPr lang="en" sz="1200" dirty="0">
                <a:solidFill>
                  <a:srgbClr val="666666"/>
                </a:solidFill>
              </a:rPr>
              <a:t>, </a:t>
            </a:r>
            <a:r>
              <a:rPr lang="en" sz="1200" dirty="0" err="1">
                <a:solidFill>
                  <a:srgbClr val="666666"/>
                </a:solidFill>
              </a:rPr>
              <a:t>ut</a:t>
            </a:r>
            <a:r>
              <a:rPr lang="en" sz="1200" dirty="0">
                <a:solidFill>
                  <a:srgbClr val="666666"/>
                </a:solidFill>
              </a:rPr>
              <a:t> </a:t>
            </a:r>
            <a:r>
              <a:rPr lang="en" sz="1200" dirty="0" err="1">
                <a:solidFill>
                  <a:srgbClr val="666666"/>
                </a:solidFill>
              </a:rPr>
              <a:t>mea</a:t>
            </a:r>
            <a:r>
              <a:rPr lang="en" sz="1200" dirty="0">
                <a:solidFill>
                  <a:srgbClr val="666666"/>
                </a:solidFill>
              </a:rPr>
              <a:t> </a:t>
            </a:r>
            <a:r>
              <a:rPr lang="en" sz="1200" dirty="0" err="1">
                <a:solidFill>
                  <a:srgbClr val="666666"/>
                </a:solidFill>
              </a:rPr>
              <a:t>utamur</a:t>
            </a:r>
            <a:r>
              <a:rPr lang="en" sz="1200" dirty="0">
                <a:solidFill>
                  <a:srgbClr val="666666"/>
                </a:solidFill>
              </a:rPr>
              <a:t> </a:t>
            </a:r>
            <a:r>
              <a:rPr lang="en" sz="1200" dirty="0" err="1">
                <a:solidFill>
                  <a:srgbClr val="666666"/>
                </a:solidFill>
              </a:rPr>
              <a:t>probatus</a:t>
            </a:r>
            <a:r>
              <a:rPr lang="en" sz="1200" dirty="0">
                <a:solidFill>
                  <a:srgbClr val="666666"/>
                </a:solidFill>
              </a:rPr>
              <a:t>. Mei </a:t>
            </a:r>
            <a:r>
              <a:rPr lang="en" sz="1200" dirty="0" err="1">
                <a:solidFill>
                  <a:srgbClr val="666666"/>
                </a:solidFill>
              </a:rPr>
              <a:t>labitur</a:t>
            </a:r>
            <a:r>
              <a:rPr lang="en" sz="1200" dirty="0">
                <a:solidFill>
                  <a:srgbClr val="666666"/>
                </a:solidFill>
              </a:rPr>
              <a:t> </a:t>
            </a:r>
            <a:r>
              <a:rPr lang="en" sz="1200" dirty="0" err="1">
                <a:solidFill>
                  <a:srgbClr val="666666"/>
                </a:solidFill>
              </a:rPr>
              <a:t>ancillae</a:t>
            </a:r>
            <a:r>
              <a:rPr lang="en" sz="1200" dirty="0">
                <a:solidFill>
                  <a:srgbClr val="666666"/>
                </a:solidFill>
              </a:rPr>
              <a:t> </a:t>
            </a:r>
            <a:r>
              <a:rPr lang="en" sz="1200" dirty="0" err="1">
                <a:solidFill>
                  <a:srgbClr val="666666"/>
                </a:solidFill>
              </a:rPr>
              <a:t>ea</a:t>
            </a:r>
            <a:r>
              <a:rPr lang="en" sz="1200" dirty="0">
                <a:solidFill>
                  <a:srgbClr val="666666"/>
                </a:solidFill>
              </a:rPr>
              <a:t>, </a:t>
            </a:r>
            <a:r>
              <a:rPr lang="en" sz="1200" dirty="0" err="1">
                <a:solidFill>
                  <a:srgbClr val="666666"/>
                </a:solidFill>
              </a:rPr>
              <a:t>te</a:t>
            </a:r>
            <a:r>
              <a:rPr lang="en" sz="1200" dirty="0">
                <a:solidFill>
                  <a:srgbClr val="666666"/>
                </a:solidFill>
              </a:rPr>
              <a:t> </a:t>
            </a:r>
            <a:r>
              <a:rPr lang="en" sz="1200" dirty="0" err="1">
                <a:solidFill>
                  <a:srgbClr val="666666"/>
                </a:solidFill>
              </a:rPr>
              <a:t>scripta</a:t>
            </a:r>
            <a:r>
              <a:rPr lang="en" sz="1200" dirty="0">
                <a:solidFill>
                  <a:srgbClr val="666666"/>
                </a:solidFill>
              </a:rPr>
              <a:t> </a:t>
            </a:r>
            <a:r>
              <a:rPr lang="en" sz="1200" dirty="0" err="1">
                <a:solidFill>
                  <a:srgbClr val="666666"/>
                </a:solidFill>
              </a:rPr>
              <a:t>ancillae</a:t>
            </a:r>
            <a:r>
              <a:rPr lang="en" sz="1200" dirty="0">
                <a:solidFill>
                  <a:srgbClr val="666666"/>
                </a:solidFill>
              </a:rPr>
              <a:t> </a:t>
            </a:r>
            <a:r>
              <a:rPr lang="en" sz="1200" dirty="0" err="1">
                <a:solidFill>
                  <a:srgbClr val="666666"/>
                </a:solidFill>
              </a:rPr>
              <a:t>eleifend</a:t>
            </a:r>
            <a:r>
              <a:rPr lang="en" sz="1200" dirty="0">
                <a:solidFill>
                  <a:srgbClr val="666666"/>
                </a:solidFill>
              </a:rPr>
              <a:t> </a:t>
            </a:r>
            <a:r>
              <a:rPr lang="en" sz="1200" dirty="0" err="1">
                <a:solidFill>
                  <a:srgbClr val="666666"/>
                </a:solidFill>
              </a:rPr>
              <a:t>nec</a:t>
            </a:r>
            <a:r>
              <a:rPr lang="en" sz="1200" dirty="0">
                <a:solidFill>
                  <a:srgbClr val="666666"/>
                </a:solidFill>
              </a:rPr>
              <a:t>. </a:t>
            </a:r>
            <a:r>
              <a:rPr lang="en" sz="1200" dirty="0" err="1">
                <a:solidFill>
                  <a:srgbClr val="666666"/>
                </a:solidFill>
              </a:rPr>
              <a:t>Natum</a:t>
            </a:r>
            <a:r>
              <a:rPr lang="en" sz="1200" dirty="0">
                <a:solidFill>
                  <a:srgbClr val="666666"/>
                </a:solidFill>
              </a:rPr>
              <a:t> </a:t>
            </a:r>
            <a:r>
              <a:rPr lang="en" sz="1200" dirty="0" err="1">
                <a:solidFill>
                  <a:srgbClr val="666666"/>
                </a:solidFill>
              </a:rPr>
              <a:t>rebum</a:t>
            </a:r>
            <a:r>
              <a:rPr lang="en" sz="1200" dirty="0">
                <a:solidFill>
                  <a:srgbClr val="666666"/>
                </a:solidFill>
              </a:rPr>
              <a:t> </a:t>
            </a:r>
            <a:r>
              <a:rPr lang="en" sz="1200" dirty="0" err="1">
                <a:solidFill>
                  <a:srgbClr val="666666"/>
                </a:solidFill>
              </a:rPr>
              <a:t>justo</a:t>
            </a:r>
            <a:r>
              <a:rPr lang="en" sz="1200" dirty="0">
                <a:solidFill>
                  <a:srgbClr val="666666"/>
                </a:solidFill>
              </a:rPr>
              <a:t> ex vel.</a:t>
            </a:r>
            <a:endParaRPr sz="1200" dirty="0">
              <a:solidFill>
                <a:srgbClr val="666666"/>
              </a:solidFill>
            </a:endParaRPr>
          </a:p>
        </p:txBody>
      </p:sp>
      <p:sp>
        <p:nvSpPr>
          <p:cNvPr id="268" name="Google Shape;268;p3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5</a:t>
            </a:fld>
            <a:endParaRPr/>
          </a:p>
        </p:txBody>
      </p:sp>
      <p:pic>
        <p:nvPicPr>
          <p:cNvPr id="269" name="Google Shape;269;p33"/>
          <p:cNvPicPr preferRelativeResize="0"/>
          <p:nvPr/>
        </p:nvPicPr>
        <p:blipFill rotWithShape="1">
          <a:blip r:embed="rId4">
            <a:alphaModFix amt="76000"/>
          </a:blip>
          <a:srcRect/>
          <a:stretch/>
        </p:blipFill>
        <p:spPr>
          <a:xfrm>
            <a:off x="8037850" y="3573475"/>
            <a:ext cx="885348" cy="8869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8"/>
          <p:cNvSpPr txBox="1">
            <a:spLocks noGrp="1"/>
          </p:cNvSpPr>
          <p:nvPr>
            <p:ph type="title"/>
          </p:nvPr>
        </p:nvSpPr>
        <p:spPr>
          <a:xfrm>
            <a:off x="311700" y="59975"/>
            <a:ext cx="85206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
              <a:t>Enter Headline</a:t>
            </a:r>
            <a:endParaRPr/>
          </a:p>
        </p:txBody>
      </p:sp>
      <p:pic>
        <p:nvPicPr>
          <p:cNvPr id="301" name="Google Shape;301;p38"/>
          <p:cNvPicPr preferRelativeResize="0"/>
          <p:nvPr/>
        </p:nvPicPr>
        <p:blipFill rotWithShape="1">
          <a:blip r:embed="rId3">
            <a:alphaModFix/>
          </a:blip>
          <a:srcRect/>
          <a:stretch/>
        </p:blipFill>
        <p:spPr>
          <a:xfrm>
            <a:off x="360687" y="1013214"/>
            <a:ext cx="1201637" cy="1201636"/>
          </a:xfrm>
          <a:prstGeom prst="rect">
            <a:avLst/>
          </a:prstGeom>
          <a:noFill/>
          <a:ln>
            <a:noFill/>
          </a:ln>
        </p:spPr>
      </p:pic>
      <p:pic>
        <p:nvPicPr>
          <p:cNvPr id="302" name="Google Shape;302;p38"/>
          <p:cNvPicPr preferRelativeResize="0"/>
          <p:nvPr/>
        </p:nvPicPr>
        <p:blipFill rotWithShape="1">
          <a:blip r:embed="rId4">
            <a:alphaModFix/>
          </a:blip>
          <a:srcRect/>
          <a:stretch/>
        </p:blipFill>
        <p:spPr>
          <a:xfrm>
            <a:off x="311702" y="2755150"/>
            <a:ext cx="1299597" cy="1299595"/>
          </a:xfrm>
          <a:prstGeom prst="rect">
            <a:avLst/>
          </a:prstGeom>
          <a:noFill/>
          <a:ln>
            <a:noFill/>
          </a:ln>
        </p:spPr>
      </p:pic>
      <p:sp>
        <p:nvSpPr>
          <p:cNvPr id="303" name="Google Shape;303;p38"/>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6</a:t>
            </a:fld>
            <a:endParaRPr/>
          </a:p>
        </p:txBody>
      </p:sp>
      <p:sp>
        <p:nvSpPr>
          <p:cNvPr id="304" name="Google Shape;304;p38"/>
          <p:cNvSpPr txBox="1"/>
          <p:nvPr/>
        </p:nvSpPr>
        <p:spPr>
          <a:xfrm>
            <a:off x="1656650" y="965950"/>
            <a:ext cx="3051600" cy="1160700"/>
          </a:xfrm>
          <a:prstGeom prst="rect">
            <a:avLst/>
          </a:prstGeom>
          <a:noFill/>
          <a:ln>
            <a:noFill/>
          </a:ln>
        </p:spPr>
        <p:txBody>
          <a:bodyPr spcFirstLastPara="1" wrap="square" lIns="91425" tIns="91425" rIns="91425" bIns="91425" anchor="t" anchorCtr="0">
            <a:noAutofit/>
          </a:bodyPr>
          <a:lstStyle/>
          <a:p>
            <a:pPr marL="0" marR="0" lvl="0" indent="0" algn="l" rtl="0">
              <a:lnSpc>
                <a:spcPct val="113000"/>
              </a:lnSpc>
              <a:spcBef>
                <a:spcPts val="0"/>
              </a:spcBef>
              <a:spcAft>
                <a:spcPts val="0"/>
              </a:spcAft>
              <a:buClr>
                <a:srgbClr val="000000"/>
              </a:buClr>
              <a:buSzPts val="1400"/>
              <a:buFont typeface="Arial"/>
              <a:buNone/>
            </a:pPr>
            <a:r>
              <a:rPr lang="en" sz="1400" b="1" i="0" u="none" strike="noStrike" cap="none">
                <a:solidFill>
                  <a:srgbClr val="004B87"/>
                </a:solidFill>
                <a:latin typeface="Arial"/>
                <a:ea typeface="Arial"/>
                <a:cs typeface="Arial"/>
                <a:sym typeface="Arial"/>
              </a:rPr>
              <a:t>Category 1</a:t>
            </a:r>
            <a:endParaRPr sz="1400" b="1" i="0" u="none" strike="noStrike" cap="none">
              <a:solidFill>
                <a:srgbClr val="004B87"/>
              </a:solidFill>
              <a:latin typeface="Arial"/>
              <a:ea typeface="Arial"/>
              <a:cs typeface="Arial"/>
              <a:sym typeface="Arial"/>
            </a:endParaRPr>
          </a:p>
          <a:p>
            <a:pPr marL="0" marR="0" lvl="0" indent="0" algn="l" rtl="0">
              <a:lnSpc>
                <a:spcPct val="115000"/>
              </a:lnSpc>
              <a:spcBef>
                <a:spcPts val="1000"/>
              </a:spcBef>
              <a:spcAft>
                <a:spcPts val="25"/>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a:t>
            </a:r>
            <a:endParaRPr sz="1000" b="0" i="0" u="none" strike="noStrike" cap="none">
              <a:solidFill>
                <a:srgbClr val="000000"/>
              </a:solidFill>
              <a:latin typeface="Arial"/>
              <a:ea typeface="Arial"/>
              <a:cs typeface="Arial"/>
              <a:sym typeface="Arial"/>
            </a:endParaRPr>
          </a:p>
        </p:txBody>
      </p:sp>
      <p:sp>
        <p:nvSpPr>
          <p:cNvPr id="305" name="Google Shape;305;p38"/>
          <p:cNvSpPr txBox="1"/>
          <p:nvPr/>
        </p:nvSpPr>
        <p:spPr>
          <a:xfrm>
            <a:off x="1656650" y="2788200"/>
            <a:ext cx="3051600" cy="1160700"/>
          </a:xfrm>
          <a:prstGeom prst="rect">
            <a:avLst/>
          </a:prstGeom>
          <a:noFill/>
          <a:ln>
            <a:noFill/>
          </a:ln>
        </p:spPr>
        <p:txBody>
          <a:bodyPr spcFirstLastPara="1" wrap="square" lIns="91425" tIns="91425" rIns="91425" bIns="91425" anchor="t" anchorCtr="0">
            <a:noAutofit/>
          </a:bodyPr>
          <a:lstStyle/>
          <a:p>
            <a:pPr marL="0" marR="0" lvl="0" indent="0" algn="l" rtl="0">
              <a:lnSpc>
                <a:spcPct val="113000"/>
              </a:lnSpc>
              <a:spcBef>
                <a:spcPts val="0"/>
              </a:spcBef>
              <a:spcAft>
                <a:spcPts val="0"/>
              </a:spcAft>
              <a:buClr>
                <a:srgbClr val="000000"/>
              </a:buClr>
              <a:buSzPts val="1400"/>
              <a:buFont typeface="Arial"/>
              <a:buNone/>
            </a:pPr>
            <a:r>
              <a:rPr lang="en" sz="1400" b="1" i="0" u="none" strike="noStrike" cap="none">
                <a:solidFill>
                  <a:srgbClr val="004B87"/>
                </a:solidFill>
                <a:latin typeface="Arial"/>
                <a:ea typeface="Arial"/>
                <a:cs typeface="Arial"/>
                <a:sym typeface="Arial"/>
              </a:rPr>
              <a:t>Category 2</a:t>
            </a:r>
            <a:endParaRPr sz="1400" b="1" i="0" u="none" strike="noStrike" cap="none">
              <a:solidFill>
                <a:srgbClr val="004B87"/>
              </a:solidFill>
              <a:latin typeface="Arial"/>
              <a:ea typeface="Arial"/>
              <a:cs typeface="Arial"/>
              <a:sym typeface="Arial"/>
            </a:endParaRPr>
          </a:p>
          <a:p>
            <a:pPr marL="0" marR="0" lvl="0" indent="0" algn="l" rtl="0">
              <a:lnSpc>
                <a:spcPct val="115000"/>
              </a:lnSpc>
              <a:spcBef>
                <a:spcPts val="1000"/>
              </a:spcBef>
              <a:spcAft>
                <a:spcPts val="25"/>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a:t>
            </a:r>
            <a:endParaRPr sz="1000" b="0" i="0" u="none" strike="noStrike" cap="none">
              <a:solidFill>
                <a:srgbClr val="000000"/>
              </a:solidFill>
              <a:latin typeface="Arial"/>
              <a:ea typeface="Arial"/>
              <a:cs typeface="Arial"/>
              <a:sym typeface="Arial"/>
            </a:endParaRPr>
          </a:p>
        </p:txBody>
      </p:sp>
      <p:pic>
        <p:nvPicPr>
          <p:cNvPr id="306" name="Google Shape;306;p38"/>
          <p:cNvPicPr preferRelativeResize="0"/>
          <p:nvPr/>
        </p:nvPicPr>
        <p:blipFill rotWithShape="1">
          <a:blip r:embed="rId5">
            <a:alphaModFix/>
          </a:blip>
          <a:srcRect l="16718" r="16725"/>
          <a:stretch/>
        </p:blipFill>
        <p:spPr>
          <a:xfrm>
            <a:off x="5398781" y="928550"/>
            <a:ext cx="3524414" cy="3530275"/>
          </a:xfrm>
          <a:prstGeom prst="rect">
            <a:avLst/>
          </a:prstGeom>
          <a:noFill/>
          <a:ln>
            <a:noFill/>
          </a:ln>
        </p:spPr>
      </p:pic>
      <p:pic>
        <p:nvPicPr>
          <p:cNvPr id="307" name="Google Shape;307;p38"/>
          <p:cNvPicPr preferRelativeResize="0"/>
          <p:nvPr/>
        </p:nvPicPr>
        <p:blipFill rotWithShape="1">
          <a:blip r:embed="rId6">
            <a:alphaModFix amt="86000"/>
          </a:blip>
          <a:srcRect/>
          <a:stretch/>
        </p:blipFill>
        <p:spPr>
          <a:xfrm>
            <a:off x="8037850" y="3573475"/>
            <a:ext cx="885348" cy="8869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9"/>
          <p:cNvSpPr txBox="1">
            <a:spLocks noGrp="1"/>
          </p:cNvSpPr>
          <p:nvPr>
            <p:ph type="title"/>
          </p:nvPr>
        </p:nvSpPr>
        <p:spPr>
          <a:xfrm>
            <a:off x="311700" y="59975"/>
            <a:ext cx="85206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
              <a:t>Enter Headline</a:t>
            </a:r>
            <a:endParaRPr/>
          </a:p>
        </p:txBody>
      </p:sp>
      <p:pic>
        <p:nvPicPr>
          <p:cNvPr id="313" name="Google Shape;313;p39"/>
          <p:cNvPicPr preferRelativeResize="0"/>
          <p:nvPr/>
        </p:nvPicPr>
        <p:blipFill rotWithShape="1">
          <a:blip r:embed="rId3">
            <a:alphaModFix/>
          </a:blip>
          <a:srcRect/>
          <a:stretch/>
        </p:blipFill>
        <p:spPr>
          <a:xfrm>
            <a:off x="129762" y="1013214"/>
            <a:ext cx="1201637" cy="1201636"/>
          </a:xfrm>
          <a:prstGeom prst="rect">
            <a:avLst/>
          </a:prstGeom>
          <a:noFill/>
          <a:ln>
            <a:noFill/>
          </a:ln>
        </p:spPr>
      </p:pic>
      <p:pic>
        <p:nvPicPr>
          <p:cNvPr id="314" name="Google Shape;314;p39"/>
          <p:cNvPicPr preferRelativeResize="0"/>
          <p:nvPr/>
        </p:nvPicPr>
        <p:blipFill rotWithShape="1">
          <a:blip r:embed="rId4">
            <a:alphaModFix/>
          </a:blip>
          <a:srcRect/>
          <a:stretch/>
        </p:blipFill>
        <p:spPr>
          <a:xfrm>
            <a:off x="80777" y="2755150"/>
            <a:ext cx="1299597" cy="1299595"/>
          </a:xfrm>
          <a:prstGeom prst="rect">
            <a:avLst/>
          </a:prstGeom>
          <a:noFill/>
          <a:ln>
            <a:noFill/>
          </a:ln>
        </p:spPr>
      </p:pic>
      <p:sp>
        <p:nvSpPr>
          <p:cNvPr id="315" name="Google Shape;315;p39"/>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7</a:t>
            </a:fld>
            <a:endParaRPr/>
          </a:p>
        </p:txBody>
      </p:sp>
      <p:sp>
        <p:nvSpPr>
          <p:cNvPr id="316" name="Google Shape;316;p39"/>
          <p:cNvSpPr txBox="1"/>
          <p:nvPr/>
        </p:nvSpPr>
        <p:spPr>
          <a:xfrm>
            <a:off x="1378650" y="965950"/>
            <a:ext cx="3051600" cy="1160700"/>
          </a:xfrm>
          <a:prstGeom prst="rect">
            <a:avLst/>
          </a:prstGeom>
          <a:noFill/>
          <a:ln>
            <a:noFill/>
          </a:ln>
        </p:spPr>
        <p:txBody>
          <a:bodyPr spcFirstLastPara="1" wrap="square" lIns="91425" tIns="91425" rIns="91425" bIns="91425" anchor="t" anchorCtr="0">
            <a:noAutofit/>
          </a:bodyPr>
          <a:lstStyle/>
          <a:p>
            <a:pPr marL="0" marR="0" lvl="0" indent="0" algn="l" rtl="0">
              <a:lnSpc>
                <a:spcPct val="113000"/>
              </a:lnSpc>
              <a:spcBef>
                <a:spcPts val="0"/>
              </a:spcBef>
              <a:spcAft>
                <a:spcPts val="0"/>
              </a:spcAft>
              <a:buClr>
                <a:srgbClr val="000000"/>
              </a:buClr>
              <a:buSzPts val="1400"/>
              <a:buFont typeface="Arial"/>
              <a:buNone/>
            </a:pPr>
            <a:r>
              <a:rPr lang="en" sz="1400" b="1" i="0" u="none" strike="noStrike" cap="none">
                <a:solidFill>
                  <a:srgbClr val="004B87"/>
                </a:solidFill>
                <a:latin typeface="Arial"/>
                <a:ea typeface="Arial"/>
                <a:cs typeface="Arial"/>
                <a:sym typeface="Arial"/>
              </a:rPr>
              <a:t>Category 1</a:t>
            </a:r>
            <a:endParaRPr sz="1400" b="1" i="0" u="none" strike="noStrike" cap="none">
              <a:solidFill>
                <a:srgbClr val="004B87"/>
              </a:solidFill>
              <a:latin typeface="Arial"/>
              <a:ea typeface="Arial"/>
              <a:cs typeface="Arial"/>
              <a:sym typeface="Arial"/>
            </a:endParaRPr>
          </a:p>
          <a:p>
            <a:pPr marL="0" marR="0" lvl="0" indent="0" algn="l" rtl="0">
              <a:lnSpc>
                <a:spcPct val="115000"/>
              </a:lnSpc>
              <a:spcBef>
                <a:spcPts val="1000"/>
              </a:spcBef>
              <a:spcAft>
                <a:spcPts val="25"/>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a:t>
            </a:r>
            <a:endParaRPr sz="1000" b="0" i="0" u="none" strike="noStrike" cap="none">
              <a:solidFill>
                <a:srgbClr val="000000"/>
              </a:solidFill>
              <a:latin typeface="Arial"/>
              <a:ea typeface="Arial"/>
              <a:cs typeface="Arial"/>
              <a:sym typeface="Arial"/>
            </a:endParaRPr>
          </a:p>
        </p:txBody>
      </p:sp>
      <p:sp>
        <p:nvSpPr>
          <p:cNvPr id="317" name="Google Shape;317;p39"/>
          <p:cNvSpPr txBox="1"/>
          <p:nvPr/>
        </p:nvSpPr>
        <p:spPr>
          <a:xfrm>
            <a:off x="1378650" y="2788200"/>
            <a:ext cx="3051600" cy="1160700"/>
          </a:xfrm>
          <a:prstGeom prst="rect">
            <a:avLst/>
          </a:prstGeom>
          <a:noFill/>
          <a:ln>
            <a:noFill/>
          </a:ln>
        </p:spPr>
        <p:txBody>
          <a:bodyPr spcFirstLastPara="1" wrap="square" lIns="91425" tIns="91425" rIns="91425" bIns="91425" anchor="t" anchorCtr="0">
            <a:noAutofit/>
          </a:bodyPr>
          <a:lstStyle/>
          <a:p>
            <a:pPr marL="0" marR="0" lvl="0" indent="0" algn="l" rtl="0">
              <a:lnSpc>
                <a:spcPct val="113000"/>
              </a:lnSpc>
              <a:spcBef>
                <a:spcPts val="0"/>
              </a:spcBef>
              <a:spcAft>
                <a:spcPts val="0"/>
              </a:spcAft>
              <a:buClr>
                <a:srgbClr val="000000"/>
              </a:buClr>
              <a:buSzPts val="1400"/>
              <a:buFont typeface="Arial"/>
              <a:buNone/>
            </a:pPr>
            <a:r>
              <a:rPr lang="en" sz="1400" b="1" i="0" u="none" strike="noStrike" cap="none">
                <a:solidFill>
                  <a:srgbClr val="004B87"/>
                </a:solidFill>
                <a:latin typeface="Arial"/>
                <a:ea typeface="Arial"/>
                <a:cs typeface="Arial"/>
                <a:sym typeface="Arial"/>
              </a:rPr>
              <a:t>Category 3</a:t>
            </a:r>
            <a:endParaRPr sz="1400" b="1" i="0" u="none" strike="noStrike" cap="none">
              <a:solidFill>
                <a:srgbClr val="004B87"/>
              </a:solidFill>
              <a:latin typeface="Arial"/>
              <a:ea typeface="Arial"/>
              <a:cs typeface="Arial"/>
              <a:sym typeface="Arial"/>
            </a:endParaRPr>
          </a:p>
          <a:p>
            <a:pPr marL="0" marR="0" lvl="0" indent="0" algn="l" rtl="0">
              <a:lnSpc>
                <a:spcPct val="115000"/>
              </a:lnSpc>
              <a:spcBef>
                <a:spcPts val="1000"/>
              </a:spcBef>
              <a:spcAft>
                <a:spcPts val="25"/>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a:t>
            </a:r>
            <a:endParaRPr sz="1000" b="0" i="0" u="none" strike="noStrike" cap="none">
              <a:solidFill>
                <a:srgbClr val="000000"/>
              </a:solidFill>
              <a:latin typeface="Arial"/>
              <a:ea typeface="Arial"/>
              <a:cs typeface="Arial"/>
              <a:sym typeface="Arial"/>
            </a:endParaRPr>
          </a:p>
        </p:txBody>
      </p:sp>
      <p:sp>
        <p:nvSpPr>
          <p:cNvPr id="318" name="Google Shape;318;p39"/>
          <p:cNvSpPr txBox="1"/>
          <p:nvPr/>
        </p:nvSpPr>
        <p:spPr>
          <a:xfrm>
            <a:off x="5914575" y="965950"/>
            <a:ext cx="3051600" cy="1160700"/>
          </a:xfrm>
          <a:prstGeom prst="rect">
            <a:avLst/>
          </a:prstGeom>
          <a:noFill/>
          <a:ln>
            <a:noFill/>
          </a:ln>
        </p:spPr>
        <p:txBody>
          <a:bodyPr spcFirstLastPara="1" wrap="square" lIns="91425" tIns="91425" rIns="91425" bIns="91425" anchor="t" anchorCtr="0">
            <a:noAutofit/>
          </a:bodyPr>
          <a:lstStyle/>
          <a:p>
            <a:pPr marL="0" marR="0" lvl="0" indent="0" algn="l" rtl="0">
              <a:lnSpc>
                <a:spcPct val="113000"/>
              </a:lnSpc>
              <a:spcBef>
                <a:spcPts val="0"/>
              </a:spcBef>
              <a:spcAft>
                <a:spcPts val="0"/>
              </a:spcAft>
              <a:buClr>
                <a:srgbClr val="000000"/>
              </a:buClr>
              <a:buSzPts val="1400"/>
              <a:buFont typeface="Arial"/>
              <a:buNone/>
            </a:pPr>
            <a:r>
              <a:rPr lang="en" sz="1400" b="1" i="0" u="none" strike="noStrike" cap="none">
                <a:solidFill>
                  <a:srgbClr val="004B87"/>
                </a:solidFill>
                <a:latin typeface="Arial"/>
                <a:ea typeface="Arial"/>
                <a:cs typeface="Arial"/>
                <a:sym typeface="Arial"/>
              </a:rPr>
              <a:t>Category 2</a:t>
            </a:r>
            <a:endParaRPr sz="1400" b="1" i="0" u="none" strike="noStrike" cap="none">
              <a:solidFill>
                <a:srgbClr val="004B87"/>
              </a:solidFill>
              <a:latin typeface="Arial"/>
              <a:ea typeface="Arial"/>
              <a:cs typeface="Arial"/>
              <a:sym typeface="Arial"/>
            </a:endParaRPr>
          </a:p>
          <a:p>
            <a:pPr marL="0" marR="0" lvl="0" indent="0" algn="l" rtl="0">
              <a:lnSpc>
                <a:spcPct val="115000"/>
              </a:lnSpc>
              <a:spcBef>
                <a:spcPts val="1000"/>
              </a:spcBef>
              <a:spcAft>
                <a:spcPts val="25"/>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a:t>
            </a:r>
            <a:endParaRPr sz="1000" b="0" i="0" u="none" strike="noStrike" cap="none">
              <a:solidFill>
                <a:srgbClr val="000000"/>
              </a:solidFill>
              <a:latin typeface="Arial"/>
              <a:ea typeface="Arial"/>
              <a:cs typeface="Arial"/>
              <a:sym typeface="Arial"/>
            </a:endParaRPr>
          </a:p>
        </p:txBody>
      </p:sp>
      <p:sp>
        <p:nvSpPr>
          <p:cNvPr id="319" name="Google Shape;319;p39"/>
          <p:cNvSpPr txBox="1"/>
          <p:nvPr/>
        </p:nvSpPr>
        <p:spPr>
          <a:xfrm>
            <a:off x="5914575" y="2788200"/>
            <a:ext cx="3051600" cy="1160700"/>
          </a:xfrm>
          <a:prstGeom prst="rect">
            <a:avLst/>
          </a:prstGeom>
          <a:noFill/>
          <a:ln>
            <a:noFill/>
          </a:ln>
        </p:spPr>
        <p:txBody>
          <a:bodyPr spcFirstLastPara="1" wrap="square" lIns="91425" tIns="91425" rIns="91425" bIns="91425" anchor="t" anchorCtr="0">
            <a:noAutofit/>
          </a:bodyPr>
          <a:lstStyle/>
          <a:p>
            <a:pPr marL="0" marR="0" lvl="0" indent="0" algn="l" rtl="0">
              <a:lnSpc>
                <a:spcPct val="113000"/>
              </a:lnSpc>
              <a:spcBef>
                <a:spcPts val="0"/>
              </a:spcBef>
              <a:spcAft>
                <a:spcPts val="0"/>
              </a:spcAft>
              <a:buClr>
                <a:srgbClr val="000000"/>
              </a:buClr>
              <a:buSzPts val="1400"/>
              <a:buFont typeface="Arial"/>
              <a:buNone/>
            </a:pPr>
            <a:r>
              <a:rPr lang="en" sz="1400" b="1" i="0" u="none" strike="noStrike" cap="none">
                <a:solidFill>
                  <a:srgbClr val="004B87"/>
                </a:solidFill>
                <a:latin typeface="Arial"/>
                <a:ea typeface="Arial"/>
                <a:cs typeface="Arial"/>
                <a:sym typeface="Arial"/>
              </a:rPr>
              <a:t>Category 4</a:t>
            </a:r>
            <a:endParaRPr sz="1400" b="1" i="0" u="none" strike="noStrike" cap="none">
              <a:solidFill>
                <a:srgbClr val="004B87"/>
              </a:solidFill>
              <a:latin typeface="Arial"/>
              <a:ea typeface="Arial"/>
              <a:cs typeface="Arial"/>
              <a:sym typeface="Arial"/>
            </a:endParaRPr>
          </a:p>
          <a:p>
            <a:pPr marL="0" marR="0" lvl="0" indent="0" algn="l" rtl="0">
              <a:lnSpc>
                <a:spcPct val="115000"/>
              </a:lnSpc>
              <a:spcBef>
                <a:spcPts val="1000"/>
              </a:spcBef>
              <a:spcAft>
                <a:spcPts val="25"/>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a:t>
            </a:r>
            <a:endParaRPr sz="1000" b="0" i="0" u="none" strike="noStrike" cap="none">
              <a:solidFill>
                <a:srgbClr val="000000"/>
              </a:solidFill>
              <a:latin typeface="Arial"/>
              <a:ea typeface="Arial"/>
              <a:cs typeface="Arial"/>
              <a:sym typeface="Arial"/>
            </a:endParaRPr>
          </a:p>
        </p:txBody>
      </p:sp>
      <p:pic>
        <p:nvPicPr>
          <p:cNvPr id="320" name="Google Shape;320;p39"/>
          <p:cNvPicPr preferRelativeResize="0"/>
          <p:nvPr/>
        </p:nvPicPr>
        <p:blipFill rotWithShape="1">
          <a:blip r:embed="rId5">
            <a:alphaModFix/>
          </a:blip>
          <a:srcRect/>
          <a:stretch/>
        </p:blipFill>
        <p:spPr>
          <a:xfrm>
            <a:off x="4537325" y="1033675"/>
            <a:ext cx="1160700" cy="1160700"/>
          </a:xfrm>
          <a:prstGeom prst="rect">
            <a:avLst/>
          </a:prstGeom>
          <a:noFill/>
          <a:ln>
            <a:noFill/>
          </a:ln>
        </p:spPr>
      </p:pic>
      <p:pic>
        <p:nvPicPr>
          <p:cNvPr id="321" name="Google Shape;321;p39"/>
          <p:cNvPicPr preferRelativeResize="0"/>
          <p:nvPr/>
        </p:nvPicPr>
        <p:blipFill rotWithShape="1">
          <a:blip r:embed="rId6">
            <a:alphaModFix/>
          </a:blip>
          <a:srcRect/>
          <a:stretch/>
        </p:blipFill>
        <p:spPr>
          <a:xfrm>
            <a:off x="4516850" y="2804124"/>
            <a:ext cx="1201650" cy="1201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Chapter Headline</a:t>
            </a:r>
            <a:endParaRPr/>
          </a:p>
        </p:txBody>
      </p:sp>
      <p:sp>
        <p:nvSpPr>
          <p:cNvPr id="327" name="Google Shape;327;p40"/>
          <p:cNvSpPr txBox="1">
            <a:spLocks noGrp="1"/>
          </p:cNvSpPr>
          <p:nvPr>
            <p:ph type="sldNum" idx="12"/>
          </p:nvPr>
        </p:nvSpPr>
        <p:spPr>
          <a:xfrm>
            <a:off x="115033" y="47498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8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1"/>
          <p:cNvSpPr txBox="1">
            <a:spLocks noGrp="1"/>
          </p:cNvSpPr>
          <p:nvPr>
            <p:ph type="title"/>
          </p:nvPr>
        </p:nvSpPr>
        <p:spPr>
          <a:xfrm>
            <a:off x="311700" y="59975"/>
            <a:ext cx="85206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
              <a:t>Enter Headline</a:t>
            </a:r>
            <a:endParaRPr/>
          </a:p>
        </p:txBody>
      </p:sp>
      <p:sp>
        <p:nvSpPr>
          <p:cNvPr id="333" name="Google Shape;333;p41"/>
          <p:cNvSpPr txBox="1"/>
          <p:nvPr/>
        </p:nvSpPr>
        <p:spPr>
          <a:xfrm>
            <a:off x="6945900" y="1024275"/>
            <a:ext cx="1886400" cy="2779800"/>
          </a:xfrm>
          <a:prstGeom prst="rect">
            <a:avLst/>
          </a:prstGeom>
          <a:solidFill>
            <a:srgbClr val="D9D9D9"/>
          </a:solidFill>
          <a:ln>
            <a:noFill/>
          </a:ln>
        </p:spPr>
        <p:txBody>
          <a:bodyPr spcFirstLastPara="1" wrap="square" lIns="228600" tIns="228600" rIns="228600" bIns="228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4B87"/>
                </a:solidFill>
                <a:latin typeface="Arial"/>
                <a:ea typeface="Arial"/>
                <a:cs typeface="Arial"/>
                <a:sym typeface="Arial"/>
              </a:rPr>
              <a:t>Headline</a:t>
            </a:r>
            <a:endParaRPr sz="1400" b="1" i="0" u="none" strike="noStrike" cap="none">
              <a:solidFill>
                <a:srgbClr val="004B87"/>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 Quando graeci te usu, quem simul molestiae mei an. Te ius hinc numquam ccommoda, quis scripta.</a:t>
            </a:r>
            <a:endParaRPr sz="1000" b="0" i="0" u="none" strike="noStrike" cap="none">
              <a:solidFill>
                <a:srgbClr val="666666"/>
              </a:solidFill>
              <a:latin typeface="Arial"/>
              <a:ea typeface="Arial"/>
              <a:cs typeface="Arial"/>
              <a:sym typeface="Arial"/>
            </a:endParaRPr>
          </a:p>
        </p:txBody>
      </p:sp>
      <p:pic>
        <p:nvPicPr>
          <p:cNvPr id="334" name="Google Shape;334;p41" title="Points scored"/>
          <p:cNvPicPr preferRelativeResize="0"/>
          <p:nvPr/>
        </p:nvPicPr>
        <p:blipFill rotWithShape="1">
          <a:blip r:embed="rId3">
            <a:alphaModFix/>
          </a:blip>
          <a:srcRect/>
          <a:stretch/>
        </p:blipFill>
        <p:spPr>
          <a:xfrm>
            <a:off x="230000" y="694975"/>
            <a:ext cx="6228924" cy="3851575"/>
          </a:xfrm>
          <a:prstGeom prst="rect">
            <a:avLst/>
          </a:prstGeom>
          <a:noFill/>
          <a:ln>
            <a:noFill/>
          </a:ln>
        </p:spPr>
      </p:pic>
      <p:sp>
        <p:nvSpPr>
          <p:cNvPr id="335" name="Google Shape;335;p41"/>
          <p:cNvSpPr txBox="1">
            <a:spLocks noGrp="1"/>
          </p:cNvSpPr>
          <p:nvPr>
            <p:ph type="sldNum" idx="12"/>
          </p:nvPr>
        </p:nvSpPr>
        <p:spPr>
          <a:xfrm>
            <a:off x="8633725" y="4825525"/>
            <a:ext cx="388800" cy="235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US Blue Red Stripes">
  <a:themeElements>
    <a:clrScheme name="Custom 4">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EA00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693</Words>
  <Application>Microsoft Office PowerPoint</Application>
  <PresentationFormat>On-screen Show (16:9)</PresentationFormat>
  <Paragraphs>65</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SUS Blue Red Stripes</vt:lpstr>
      <vt:lpstr>Headline</vt:lpstr>
      <vt:lpstr>Headline</vt:lpstr>
      <vt:lpstr>Lorem ipsum dolor sit amet, no vel tritani sanctus nominati, has at commodo civibus appareat, mei at eros illud fierent. Causae dolorum no per. Pri et tollit possit maiorum, eu epicuri quaestio sit, sea te meis nominavi comprehensam. Elit novum mel ut, an numquam mentitum pertinacia nam. Vis albucius insolens concludaturque cu, petentium referrentur ex qui.  </vt:lpstr>
      <vt:lpstr>Enter Headline</vt:lpstr>
      <vt:lpstr>Enter Headline</vt:lpstr>
      <vt:lpstr>Enter Headline</vt:lpstr>
      <vt:lpstr>Enter Headline</vt:lpstr>
      <vt:lpstr>Chapter Headline</vt:lpstr>
      <vt:lpstr>Enter Headline</vt:lpstr>
      <vt:lpstr>Enter Headline</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cp:lastModifiedBy>Richard Chiang</cp:lastModifiedBy>
  <cp:revision>4</cp:revision>
  <dcterms:modified xsi:type="dcterms:W3CDTF">2019-01-10T02:19:59Z</dcterms:modified>
</cp:coreProperties>
</file>