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81" r:id="rId2"/>
    <p:sldId id="268" r:id="rId3"/>
    <p:sldId id="262" r:id="rId4"/>
    <p:sldId id="266" r:id="rId5"/>
    <p:sldId id="264" r:id="rId6"/>
    <p:sldId id="273" r:id="rId7"/>
    <p:sldId id="282" r:id="rId8"/>
    <p:sldId id="283" r:id="rId9"/>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37"/>
    <p:restoredTop sz="94674"/>
  </p:normalViewPr>
  <p:slideViewPr>
    <p:cSldViewPr snapToGrid="0" snapToObjects="1">
      <p:cViewPr varScale="1">
        <p:scale>
          <a:sx n="74" d="100"/>
          <a:sy n="74" d="100"/>
        </p:scale>
        <p:origin x="1229" y="43"/>
      </p:cViewPr>
      <p:guideLst/>
    </p:cSldViewPr>
  </p:slideViewPr>
  <p:notesTextViewPr>
    <p:cViewPr>
      <p:scale>
        <a:sx n="1" d="1"/>
        <a:sy n="1" d="1"/>
      </p:scale>
      <p:origin x="0" y="0"/>
    </p:cViewPr>
  </p:notesTextViewPr>
  <p:notesViewPr>
    <p:cSldViewPr snapToGrid="0" snapToObjects="1">
      <p:cViewPr varScale="1">
        <p:scale>
          <a:sx n="130" d="100"/>
          <a:sy n="130" d="100"/>
        </p:scale>
        <p:origin x="37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9541EA-02D3-C849-9EE3-A73E8A31C94C}" type="datetimeFigureOut">
              <a:rPr lang="en-US" smtClean="0"/>
              <a:t>10/19/2017</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A43ED0-E140-ED47-86F9-C76857D39E10}" type="slidenum">
              <a:rPr lang="en-US" smtClean="0"/>
              <a:t>‹#›</a:t>
            </a:fld>
            <a:endParaRPr lang="en-US"/>
          </a:p>
        </p:txBody>
      </p:sp>
    </p:spTree>
    <p:extLst>
      <p:ext uri="{BB962C8B-B14F-4D97-AF65-F5344CB8AC3E}">
        <p14:creationId xmlns:p14="http://schemas.microsoft.com/office/powerpoint/2010/main" val="710560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A43ED0-E140-ED47-86F9-C76857D39E10}" type="slidenum">
              <a:rPr lang="en-US" smtClean="0"/>
              <a:t>4</a:t>
            </a:fld>
            <a:endParaRPr lang="en-US"/>
          </a:p>
        </p:txBody>
      </p:sp>
    </p:spTree>
    <p:extLst>
      <p:ext uri="{BB962C8B-B14F-4D97-AF65-F5344CB8AC3E}">
        <p14:creationId xmlns:p14="http://schemas.microsoft.com/office/powerpoint/2010/main" val="1434270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A43ED0-E140-ED47-86F9-C76857D39E10}" type="slidenum">
              <a:rPr lang="en-US" smtClean="0"/>
              <a:t>5</a:t>
            </a:fld>
            <a:endParaRPr lang="en-US"/>
          </a:p>
        </p:txBody>
      </p:sp>
    </p:spTree>
    <p:extLst>
      <p:ext uri="{BB962C8B-B14F-4D97-AF65-F5344CB8AC3E}">
        <p14:creationId xmlns:p14="http://schemas.microsoft.com/office/powerpoint/2010/main" val="2112927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A43ED0-E140-ED47-86F9-C76857D39E10}" type="slidenum">
              <a:rPr lang="en-US" smtClean="0"/>
              <a:t>6</a:t>
            </a:fld>
            <a:endParaRPr lang="en-US"/>
          </a:p>
        </p:txBody>
      </p:sp>
    </p:spTree>
    <p:extLst>
      <p:ext uri="{BB962C8B-B14F-4D97-AF65-F5344CB8AC3E}">
        <p14:creationId xmlns:p14="http://schemas.microsoft.com/office/powerpoint/2010/main" val="1940841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normAutofit/>
          </a:bodyPr>
          <a:lstStyle>
            <a:lvl1pPr algn="ctr">
              <a:defRPr sz="4700" b="0" i="0">
                <a:latin typeface="Gotham Book" charset="0"/>
                <a:ea typeface="Gotham Book" charset="0"/>
                <a:cs typeface="Gotham Book" charset="0"/>
              </a:defRPr>
            </a:lvl1pPr>
          </a:lstStyle>
          <a:p>
            <a:r>
              <a:rPr lang="en-US" dirty="0"/>
              <a:t>Click to edit Master title style</a:t>
            </a:r>
          </a:p>
        </p:txBody>
      </p:sp>
      <p:sp>
        <p:nvSpPr>
          <p:cNvPr id="3" name="Subtitle 2"/>
          <p:cNvSpPr>
            <a:spLocks noGrp="1"/>
          </p:cNvSpPr>
          <p:nvPr>
            <p:ph type="subTitle" idx="1"/>
          </p:nvPr>
        </p:nvSpPr>
        <p:spPr>
          <a:xfrm>
            <a:off x="1257300" y="4082310"/>
            <a:ext cx="7543800" cy="1876530"/>
          </a:xfrm>
        </p:spPr>
        <p:txBody>
          <a:bodyPr>
            <a:normAutofit/>
          </a:bodyPr>
          <a:lstStyle>
            <a:lvl1pPr marL="0" indent="0" algn="ctr">
              <a:buNone/>
              <a:defRPr sz="2400" b="0" i="0">
                <a:latin typeface="Gotham Book" charset="0"/>
                <a:ea typeface="Gotham Book" charset="0"/>
                <a:cs typeface="Gotham Book" charset="0"/>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dirty="0"/>
              <a:t>Click to edit Master subtitle style</a:t>
            </a:r>
          </a:p>
        </p:txBody>
      </p:sp>
      <p:sp>
        <p:nvSpPr>
          <p:cNvPr id="4" name="Date Placeholder 3"/>
          <p:cNvSpPr>
            <a:spLocks noGrp="1"/>
          </p:cNvSpPr>
          <p:nvPr>
            <p:ph type="dt" sz="half" idx="10"/>
          </p:nvPr>
        </p:nvSpPr>
        <p:spPr/>
        <p:txBody>
          <a:bodyPr/>
          <a:lstStyle>
            <a:lvl1pPr>
              <a:defRPr b="0" i="0">
                <a:latin typeface="Gotham Book" charset="0"/>
                <a:ea typeface="Gotham Book" charset="0"/>
                <a:cs typeface="Gotham Book" charset="0"/>
              </a:defRPr>
            </a:lvl1pPr>
          </a:lstStyle>
          <a:p>
            <a:fld id="{5553E9C8-B4BE-4349-ACCB-77B0EA7D37D7}" type="datetimeFigureOut">
              <a:rPr lang="en-US" smtClean="0"/>
              <a:pPr/>
              <a:t>10/19/2017</a:t>
            </a:fld>
            <a:endParaRPr lang="en-US" dirty="0"/>
          </a:p>
        </p:txBody>
      </p:sp>
      <p:sp>
        <p:nvSpPr>
          <p:cNvPr id="5" name="Footer Placeholder 4"/>
          <p:cNvSpPr>
            <a:spLocks noGrp="1"/>
          </p:cNvSpPr>
          <p:nvPr>
            <p:ph type="ftr" sz="quarter" idx="11"/>
          </p:nvPr>
        </p:nvSpPr>
        <p:spPr/>
        <p:txBody>
          <a:bodyPr/>
          <a:lstStyle>
            <a:lvl1pPr>
              <a:defRPr b="0" i="0">
                <a:latin typeface="Gotham Book" charset="0"/>
                <a:ea typeface="Gotham Book" charset="0"/>
                <a:cs typeface="Gotham Book" charset="0"/>
              </a:defRPr>
            </a:lvl1pPr>
          </a:lstStyle>
          <a:p>
            <a:endParaRPr lang="en-US" dirty="0"/>
          </a:p>
        </p:txBody>
      </p:sp>
      <p:sp>
        <p:nvSpPr>
          <p:cNvPr id="6" name="Slide Number Placeholder 5"/>
          <p:cNvSpPr>
            <a:spLocks noGrp="1"/>
          </p:cNvSpPr>
          <p:nvPr>
            <p:ph type="sldNum" sz="quarter" idx="12"/>
          </p:nvPr>
        </p:nvSpPr>
        <p:spPr/>
        <p:txBody>
          <a:bodyPr/>
          <a:lstStyle>
            <a:lvl1pPr>
              <a:defRPr b="0" i="0">
                <a:latin typeface="Gotham Book" charset="0"/>
                <a:ea typeface="Gotham Book" charset="0"/>
                <a:cs typeface="Gotham Book" charset="0"/>
              </a:defRPr>
            </a:lvl1pPr>
          </a:lstStyle>
          <a:p>
            <a:fld id="{1938DA6D-C831-E947-85AE-69BE2B0DE4A3}" type="slidenum">
              <a:rPr lang="en-US" smtClean="0"/>
              <a:pPr/>
              <a:t>‹#›</a:t>
            </a:fld>
            <a:endParaRPr lang="en-US" dirty="0"/>
          </a:p>
        </p:txBody>
      </p:sp>
    </p:spTree>
    <p:extLst>
      <p:ext uri="{BB962C8B-B14F-4D97-AF65-F5344CB8AC3E}">
        <p14:creationId xmlns:p14="http://schemas.microsoft.com/office/powerpoint/2010/main" val="1932456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53E9C8-B4BE-4349-ACCB-77B0EA7D37D7}"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36462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53E9C8-B4BE-4349-ACCB-77B0EA7D37D7}"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1426554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53E9C8-B4BE-4349-ACCB-77B0EA7D37D7}"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260306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53E9C8-B4BE-4349-ACCB-77B0EA7D37D7}"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549106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53E9C8-B4BE-4349-ACCB-77B0EA7D37D7}"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1090218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53E9C8-B4BE-4349-ACCB-77B0EA7D37D7}" type="datetimeFigureOut">
              <a:rPr lang="en-US" smtClean="0"/>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97104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53E9C8-B4BE-4349-ACCB-77B0EA7D37D7}" type="datetimeFigureOut">
              <a:rPr lang="en-US" smtClean="0"/>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1651300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3E9C8-B4BE-4349-ACCB-77B0EA7D37D7}" type="datetimeFigureOut">
              <a:rPr lang="en-US" smtClean="0"/>
              <a:t>10/19/2017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1474097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553E9C8-B4BE-4349-ACCB-77B0EA7D37D7}"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1793532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553E9C8-B4BE-4349-ACCB-77B0EA7D37D7}"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8DA6D-C831-E947-85AE-69BE2B0DE4A3}" type="slidenum">
              <a:rPr lang="en-US" smtClean="0"/>
              <a:t>‹#›</a:t>
            </a:fld>
            <a:endParaRPr lang="en-US"/>
          </a:p>
        </p:txBody>
      </p:sp>
    </p:spTree>
    <p:extLst>
      <p:ext uri="{BB962C8B-B14F-4D97-AF65-F5344CB8AC3E}">
        <p14:creationId xmlns:p14="http://schemas.microsoft.com/office/powerpoint/2010/main" val="1820661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841797"/>
            <a:ext cx="8675370" cy="646331"/>
          </a:xfrm>
          <a:prstGeom prst="rect">
            <a:avLst/>
          </a:prstGeom>
        </p:spPr>
        <p:txBody>
          <a:bodyPr vert="horz" lIns="91440" tIns="45720" rIns="91440" bIns="45720" rtlCol="0" anchor="ctr">
            <a:spAutoFit/>
          </a:bodyPr>
          <a:lstStyle/>
          <a:p>
            <a:r>
              <a:rPr lang="en-US" dirty="0"/>
              <a:t>Click to edit Master title style</a:t>
            </a:r>
          </a:p>
        </p:txBody>
      </p:sp>
      <p:sp>
        <p:nvSpPr>
          <p:cNvPr id="3" name="Text Placeholder 2"/>
          <p:cNvSpPr>
            <a:spLocks noGrp="1"/>
          </p:cNvSpPr>
          <p:nvPr>
            <p:ph type="body" idx="1"/>
          </p:nvPr>
        </p:nvSpPr>
        <p:spPr>
          <a:xfrm>
            <a:off x="691515" y="2069042"/>
            <a:ext cx="8675370" cy="1785104"/>
          </a:xfrm>
          <a:prstGeom prst="rect">
            <a:avLst/>
          </a:prstGeom>
        </p:spPr>
        <p:txBody>
          <a:bodyPr vert="horz" lIns="91440" tIns="45720" rIns="91440" bIns="4572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b="0" i="0">
                <a:solidFill>
                  <a:schemeClr val="tx1">
                    <a:tint val="75000"/>
                  </a:schemeClr>
                </a:solidFill>
                <a:latin typeface="Gotham Book" charset="0"/>
                <a:ea typeface="Gotham Book" charset="0"/>
                <a:cs typeface="Gotham Book" charset="0"/>
              </a:defRPr>
            </a:lvl1pPr>
          </a:lstStyle>
          <a:p>
            <a:fld id="{5553E9C8-B4BE-4349-ACCB-77B0EA7D37D7}" type="datetimeFigureOut">
              <a:rPr lang="en-US" smtClean="0"/>
              <a:pPr/>
              <a:t>10/19/2017</a:t>
            </a:fld>
            <a:endParaRPr lang="en-US"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b="0" i="0">
                <a:solidFill>
                  <a:schemeClr val="tx1">
                    <a:tint val="75000"/>
                  </a:schemeClr>
                </a:solidFill>
                <a:latin typeface="Gotham Book" charset="0"/>
                <a:ea typeface="Gotham Book" charset="0"/>
                <a:cs typeface="Gotham Book" charset="0"/>
              </a:defRPr>
            </a:lvl1pPr>
          </a:lstStyle>
          <a:p>
            <a:endParaRPr lang="en-US"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b="0" i="0">
                <a:solidFill>
                  <a:schemeClr val="tx1">
                    <a:tint val="75000"/>
                  </a:schemeClr>
                </a:solidFill>
                <a:latin typeface="Gotham Book" charset="0"/>
                <a:ea typeface="Gotham Book" charset="0"/>
                <a:cs typeface="Gotham Book" charset="0"/>
              </a:defRPr>
            </a:lvl1pPr>
          </a:lstStyle>
          <a:p>
            <a:fld id="{1938DA6D-C831-E947-85AE-69BE2B0DE4A3}" type="slidenum">
              <a:rPr lang="en-US" smtClean="0"/>
              <a:pPr/>
              <a:t>‹#›</a:t>
            </a:fld>
            <a:endParaRPr lang="en-US" dirty="0"/>
          </a:p>
        </p:txBody>
      </p:sp>
    </p:spTree>
    <p:extLst>
      <p:ext uri="{BB962C8B-B14F-4D97-AF65-F5344CB8AC3E}">
        <p14:creationId xmlns:p14="http://schemas.microsoft.com/office/powerpoint/2010/main" val="2078473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000" b="0" i="0" kern="1200">
          <a:solidFill>
            <a:schemeClr val="tx1"/>
          </a:solidFill>
          <a:latin typeface="Gotham Book" charset="0"/>
          <a:ea typeface="Gotham Book" charset="0"/>
          <a:cs typeface="Gotham Book" charset="0"/>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1pPr>
      <a:lvl2pPr marL="75438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2pPr>
      <a:lvl3pPr marL="125730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76022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4pPr>
      <a:lvl5pPr marL="226314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058400" cy="80120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rotWithShape="1">
          <a:blip r:embed="rId2" cstate="screen">
            <a:alphaModFix amt="12000"/>
            <a:extLst>
              <a:ext uri="{28A0092B-C50C-407E-A947-70E740481C1C}">
                <a14:useLocalDpi xmlns:a14="http://schemas.microsoft.com/office/drawing/2010/main" val="0"/>
              </a:ext>
            </a:extLst>
          </a:blip>
          <a:srcRect r="21045"/>
          <a:stretch/>
        </p:blipFill>
        <p:spPr>
          <a:xfrm>
            <a:off x="3921710" y="709777"/>
            <a:ext cx="6136690" cy="6578052"/>
          </a:xfrm>
          <a:prstGeom prst="rect">
            <a:avLst/>
          </a:prstGeom>
        </p:spPr>
      </p:pic>
      <p:sp>
        <p:nvSpPr>
          <p:cNvPr id="2" name="Title 1"/>
          <p:cNvSpPr>
            <a:spLocks noGrp="1"/>
          </p:cNvSpPr>
          <p:nvPr>
            <p:ph type="ctrTitle"/>
          </p:nvPr>
        </p:nvSpPr>
        <p:spPr>
          <a:xfrm>
            <a:off x="625876" y="4678532"/>
            <a:ext cx="8202967" cy="1234758"/>
          </a:xfrm>
        </p:spPr>
        <p:txBody>
          <a:bodyPr>
            <a:noAutofit/>
          </a:bodyPr>
          <a:lstStyle/>
          <a:p>
            <a:pPr algn="l"/>
            <a:r>
              <a:rPr lang="en-US" sz="2800" dirty="0" err="1">
                <a:solidFill>
                  <a:schemeClr val="bg2"/>
                </a:solidFill>
                <a:latin typeface="Gotham Medium" charset="0"/>
                <a:ea typeface="Gotham Medium" charset="0"/>
                <a:cs typeface="Gotham Medium" charset="0"/>
              </a:rPr>
              <a:t>Lorem</a:t>
            </a:r>
            <a:r>
              <a:rPr lang="en-US" sz="2800" dirty="0">
                <a:solidFill>
                  <a:schemeClr val="bg2"/>
                </a:solidFill>
                <a:latin typeface="Gotham Medium" charset="0"/>
                <a:ea typeface="Gotham Medium" charset="0"/>
                <a:cs typeface="Gotham Medium" charset="0"/>
              </a:rPr>
              <a:t> </a:t>
            </a:r>
            <a:r>
              <a:rPr lang="en-US" sz="2800" dirty="0" err="1">
                <a:solidFill>
                  <a:schemeClr val="bg2"/>
                </a:solidFill>
                <a:latin typeface="Gotham Medium" charset="0"/>
                <a:ea typeface="Gotham Medium" charset="0"/>
                <a:cs typeface="Gotham Medium" charset="0"/>
              </a:rPr>
              <a:t>Ipsum</a:t>
            </a:r>
            <a:r>
              <a:rPr lang="en-US" sz="2800" dirty="0">
                <a:solidFill>
                  <a:schemeClr val="bg2"/>
                </a:solidFill>
                <a:latin typeface="Gotham Medium" charset="0"/>
                <a:ea typeface="Gotham Medium" charset="0"/>
                <a:cs typeface="Gotham Medium" charset="0"/>
              </a:rPr>
              <a:t> Dolor sit </a:t>
            </a:r>
            <a:r>
              <a:rPr lang="en-US" sz="2800" dirty="0" err="1">
                <a:solidFill>
                  <a:schemeClr val="bg2"/>
                </a:solidFill>
                <a:latin typeface="Gotham Medium" charset="0"/>
                <a:ea typeface="Gotham Medium" charset="0"/>
                <a:cs typeface="Gotham Medium" charset="0"/>
              </a:rPr>
              <a:t>Amet</a:t>
            </a:r>
            <a:r>
              <a:rPr lang="en-US" sz="2800" dirty="0">
                <a:solidFill>
                  <a:schemeClr val="bg2"/>
                </a:solidFill>
                <a:latin typeface="Gotham Medium" charset="0"/>
                <a:ea typeface="Gotham Medium" charset="0"/>
                <a:cs typeface="Gotham Medium" charset="0"/>
              </a:rPr>
              <a:t> Mei </a:t>
            </a:r>
            <a:r>
              <a:rPr lang="en-US" sz="2800" dirty="0" err="1">
                <a:solidFill>
                  <a:schemeClr val="bg2"/>
                </a:solidFill>
                <a:latin typeface="Gotham Medium" charset="0"/>
                <a:ea typeface="Gotham Medium" charset="0"/>
                <a:cs typeface="Gotham Medium" charset="0"/>
              </a:rPr>
              <a:t>Ea</a:t>
            </a:r>
            <a:endParaRPr lang="en-US" sz="2800" dirty="0">
              <a:solidFill>
                <a:schemeClr val="bg2"/>
              </a:solidFill>
              <a:latin typeface="Gotham Medium" charset="0"/>
              <a:ea typeface="Gotham Medium" charset="0"/>
              <a:cs typeface="Gotham Medium" charset="0"/>
            </a:endParaRPr>
          </a:p>
        </p:txBody>
      </p:sp>
      <p:sp>
        <p:nvSpPr>
          <p:cNvPr id="3" name="Subtitle 2"/>
          <p:cNvSpPr>
            <a:spLocks noGrp="1"/>
          </p:cNvSpPr>
          <p:nvPr>
            <p:ph type="subTitle" idx="1"/>
          </p:nvPr>
        </p:nvSpPr>
        <p:spPr>
          <a:xfrm>
            <a:off x="625876" y="6017642"/>
            <a:ext cx="8202967" cy="707373"/>
          </a:xfrm>
        </p:spPr>
        <p:txBody>
          <a:bodyPr>
            <a:spAutoFit/>
          </a:bodyPr>
          <a:lstStyle/>
          <a:p>
            <a:pPr algn="l">
              <a:lnSpc>
                <a:spcPct val="110000"/>
              </a:lnSpc>
            </a:pPr>
            <a:r>
              <a:rPr lang="en-US" sz="1600" spc="110" dirty="0" err="1">
                <a:solidFill>
                  <a:schemeClr val="bg1"/>
                </a:solidFill>
              </a:rPr>
              <a:t>Quidam</a:t>
            </a:r>
            <a:r>
              <a:rPr lang="en-US" sz="1600" spc="110" dirty="0">
                <a:solidFill>
                  <a:schemeClr val="bg1"/>
                </a:solidFill>
              </a:rPr>
              <a:t> </a:t>
            </a:r>
            <a:r>
              <a:rPr lang="en-US" sz="1600" spc="110" dirty="0" err="1">
                <a:solidFill>
                  <a:schemeClr val="bg1"/>
                </a:solidFill>
              </a:rPr>
              <a:t>verear</a:t>
            </a:r>
            <a:r>
              <a:rPr lang="en-US" sz="1600" spc="110" dirty="0">
                <a:solidFill>
                  <a:schemeClr val="bg1"/>
                </a:solidFill>
              </a:rPr>
              <a:t> </a:t>
            </a:r>
            <a:r>
              <a:rPr lang="en-US" sz="1600" spc="110" dirty="0" err="1">
                <a:solidFill>
                  <a:schemeClr val="bg1"/>
                </a:solidFill>
              </a:rPr>
              <a:t>constituam</a:t>
            </a:r>
            <a:r>
              <a:rPr lang="en-US" sz="1600" spc="110" dirty="0">
                <a:solidFill>
                  <a:schemeClr val="bg1"/>
                </a:solidFill>
              </a:rPr>
              <a:t> </a:t>
            </a:r>
            <a:r>
              <a:rPr lang="en-US" sz="1600" spc="110" dirty="0" err="1">
                <a:solidFill>
                  <a:schemeClr val="bg1"/>
                </a:solidFill>
              </a:rPr>
              <a:t>est</a:t>
            </a:r>
            <a:r>
              <a:rPr lang="en-US" sz="1600" spc="110" dirty="0">
                <a:solidFill>
                  <a:schemeClr val="bg1"/>
                </a:solidFill>
              </a:rPr>
              <a:t> no </a:t>
            </a:r>
            <a:r>
              <a:rPr lang="en-US" sz="1600" spc="110" dirty="0" err="1">
                <a:solidFill>
                  <a:schemeClr val="bg1"/>
                </a:solidFill>
              </a:rPr>
              <a:t>usu</a:t>
            </a:r>
            <a:r>
              <a:rPr lang="en-US" sz="1600" spc="110" dirty="0">
                <a:solidFill>
                  <a:schemeClr val="bg1"/>
                </a:solidFill>
              </a:rPr>
              <a:t> ad </a:t>
            </a:r>
            <a:r>
              <a:rPr lang="en-US" sz="1600" spc="110" dirty="0" err="1">
                <a:solidFill>
                  <a:schemeClr val="bg1"/>
                </a:solidFill>
              </a:rPr>
              <a:t>latine</a:t>
            </a:r>
            <a:endParaRPr lang="en-US" sz="1600" spc="110" dirty="0">
              <a:solidFill>
                <a:schemeClr val="bg1"/>
              </a:solidFill>
            </a:endParaRPr>
          </a:p>
          <a:p>
            <a:pPr algn="l">
              <a:lnSpc>
                <a:spcPct val="110000"/>
              </a:lnSpc>
            </a:pPr>
            <a:r>
              <a:rPr lang="en-US" sz="1200" i="1" dirty="0">
                <a:solidFill>
                  <a:schemeClr val="bg1"/>
                </a:solidFill>
              </a:rPr>
              <a:t>October 2017</a:t>
            </a:r>
          </a:p>
        </p:txBody>
      </p:sp>
      <p:pic>
        <p:nvPicPr>
          <p:cNvPr id="4" name="Picture 3"/>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554855" y="358558"/>
            <a:ext cx="2419164" cy="1078479"/>
          </a:xfrm>
          <a:prstGeom prst="rect">
            <a:avLst/>
          </a:prstGeom>
        </p:spPr>
      </p:pic>
    </p:spTree>
    <p:extLst>
      <p:ext uri="{BB962C8B-B14F-4D97-AF65-F5344CB8AC3E}">
        <p14:creationId xmlns:p14="http://schemas.microsoft.com/office/powerpoint/2010/main" val="1780780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screen">
            <a:extLst>
              <a:ext uri="{28A0092B-C50C-407E-A947-70E740481C1C}">
                <a14:useLocalDpi xmlns:a14="http://schemas.microsoft.com/office/drawing/2010/main" val="0"/>
              </a:ext>
            </a:extLst>
          </a:blip>
          <a:srcRect l="1" t="-1" r="13979" b="209"/>
          <a:stretch/>
        </p:blipFill>
        <p:spPr>
          <a:xfrm>
            <a:off x="0" y="0"/>
            <a:ext cx="10058400" cy="7778923"/>
          </a:xfrm>
          <a:prstGeom prst="rect">
            <a:avLst/>
          </a:prstGeom>
        </p:spPr>
      </p:pic>
      <p:sp>
        <p:nvSpPr>
          <p:cNvPr id="3" name="Rectangle 2"/>
          <p:cNvSpPr/>
          <p:nvPr/>
        </p:nvSpPr>
        <p:spPr>
          <a:xfrm>
            <a:off x="0" y="4748314"/>
            <a:ext cx="10058400" cy="302408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txBox="1">
            <a:spLocks/>
          </p:cNvSpPr>
          <p:nvPr/>
        </p:nvSpPr>
        <p:spPr>
          <a:xfrm>
            <a:off x="1222191" y="5337633"/>
            <a:ext cx="7742273" cy="1600266"/>
          </a:xfrm>
          <a:prstGeom prst="rect">
            <a:avLst/>
          </a:prstGeom>
        </p:spPr>
        <p:txBody>
          <a:bodyPr vert="horz" lIns="91440" tIns="45720" rIns="91440" bIns="45720" numCol="1" spcCol="347472" rtlCol="0">
            <a:noAutofit/>
          </a:bodyPr>
          <a:lstStyle>
            <a:lvl1pPr marL="0" indent="0" algn="ctr" defTabSz="1005840" rtl="0" eaLnBrk="1" latinLnBrk="0" hangingPunct="1">
              <a:lnSpc>
                <a:spcPct val="90000"/>
              </a:lnSpc>
              <a:spcBef>
                <a:spcPts val="1100"/>
              </a:spcBef>
              <a:buFont typeface="Arial" panose="020B0604020202020204" pitchFamily="34" charset="0"/>
              <a:buNone/>
              <a:defRPr sz="2400" b="0" i="0" kern="1200">
                <a:solidFill>
                  <a:schemeClr val="tx1"/>
                </a:solidFill>
                <a:latin typeface="Gotham Book" charset="0"/>
                <a:ea typeface="Gotham Book" charset="0"/>
                <a:cs typeface="Gotham Book" charset="0"/>
              </a:defRPr>
            </a:lvl1pPr>
            <a:lvl2pPr marL="502920" indent="0" algn="ctr" defTabSz="1005840" rtl="0" eaLnBrk="1" latinLnBrk="0" hangingPunct="1">
              <a:lnSpc>
                <a:spcPct val="90000"/>
              </a:lnSpc>
              <a:spcBef>
                <a:spcPts val="550"/>
              </a:spcBef>
              <a:buFont typeface="Arial" panose="020B0604020202020204" pitchFamily="34" charset="0"/>
              <a:buNone/>
              <a:defRPr sz="2200" b="0" i="0" kern="1200">
                <a:solidFill>
                  <a:schemeClr val="tx1"/>
                </a:solidFill>
                <a:latin typeface="Gotham Book" charset="0"/>
                <a:ea typeface="Gotham Book" charset="0"/>
                <a:cs typeface="Gotham Book" charset="0"/>
              </a:defRPr>
            </a:lvl2pPr>
            <a:lvl3pPr marL="1005840" indent="0" algn="ctr" defTabSz="1005840" rtl="0" eaLnBrk="1" latinLnBrk="0" hangingPunct="1">
              <a:lnSpc>
                <a:spcPct val="90000"/>
              </a:lnSpc>
              <a:spcBef>
                <a:spcPts val="550"/>
              </a:spcBef>
              <a:buFont typeface="Arial" panose="020B0604020202020204" pitchFamily="34" charset="0"/>
              <a:buNone/>
              <a:defRPr sz="1980" b="0" i="0" kern="1200">
                <a:solidFill>
                  <a:schemeClr val="tx1"/>
                </a:solidFill>
                <a:latin typeface="Gotham Book" charset="0"/>
                <a:ea typeface="Gotham Book" charset="0"/>
                <a:cs typeface="Gotham Book" charset="0"/>
              </a:defRPr>
            </a:lvl3pPr>
            <a:lvl4pPr marL="1508760" indent="0" algn="ctr" defTabSz="1005840" rtl="0" eaLnBrk="1" latinLnBrk="0" hangingPunct="1">
              <a:lnSpc>
                <a:spcPct val="90000"/>
              </a:lnSpc>
              <a:spcBef>
                <a:spcPts val="550"/>
              </a:spcBef>
              <a:buFont typeface="Arial" panose="020B0604020202020204" pitchFamily="34" charset="0"/>
              <a:buNone/>
              <a:defRPr sz="1760" b="0" i="0" kern="1200">
                <a:solidFill>
                  <a:schemeClr val="tx1"/>
                </a:solidFill>
                <a:latin typeface="Gotham Book" charset="0"/>
                <a:ea typeface="Gotham Book" charset="0"/>
                <a:cs typeface="Gotham Book" charset="0"/>
              </a:defRPr>
            </a:lvl4pPr>
            <a:lvl5pPr marL="2011680" indent="0" algn="ctr" defTabSz="1005840" rtl="0" eaLnBrk="1" latinLnBrk="0" hangingPunct="1">
              <a:lnSpc>
                <a:spcPct val="90000"/>
              </a:lnSpc>
              <a:spcBef>
                <a:spcPts val="550"/>
              </a:spcBef>
              <a:buFont typeface="Arial" panose="020B0604020202020204" pitchFamily="34" charset="0"/>
              <a:buNone/>
              <a:defRPr sz="1760" b="0" i="0" kern="1200">
                <a:solidFill>
                  <a:schemeClr val="tx1"/>
                </a:solidFill>
                <a:latin typeface="Gotham Book" charset="0"/>
                <a:ea typeface="Gotham Book" charset="0"/>
                <a:cs typeface="Gotham Book" charset="0"/>
              </a:defRPr>
            </a:lvl5pPr>
            <a:lvl6pPr marL="251460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6pPr>
            <a:lvl7pPr marL="301752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7pPr>
            <a:lvl8pPr marL="352044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8pPr>
            <a:lvl9pPr marL="40233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9pPr>
          </a:lstStyle>
          <a:p>
            <a:pPr algn="l">
              <a:lnSpc>
                <a:spcPct val="130000"/>
              </a:lnSpc>
            </a:pPr>
            <a:r>
              <a:rPr lang="en-US" sz="1500" dirty="0" err="1">
                <a:solidFill>
                  <a:schemeClr val="bg1"/>
                </a:solidFill>
                <a:latin typeface="Gotham Light" charset="0"/>
                <a:ea typeface="Gotham Light" charset="0"/>
                <a:cs typeface="Gotham Light" charset="0"/>
              </a:rPr>
              <a:t>Lorem</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ipsum</a:t>
            </a:r>
            <a:r>
              <a:rPr lang="en-US" sz="1500" dirty="0">
                <a:solidFill>
                  <a:schemeClr val="bg1"/>
                </a:solidFill>
                <a:latin typeface="Gotham Light" charset="0"/>
                <a:ea typeface="Gotham Light" charset="0"/>
                <a:cs typeface="Gotham Light" charset="0"/>
              </a:rPr>
              <a:t> dolor sit </a:t>
            </a:r>
            <a:r>
              <a:rPr lang="en-US" sz="1500" dirty="0" err="1">
                <a:solidFill>
                  <a:schemeClr val="bg1"/>
                </a:solidFill>
                <a:latin typeface="Gotham Light" charset="0"/>
                <a:ea typeface="Gotham Light" charset="0"/>
                <a:cs typeface="Gotham Light" charset="0"/>
              </a:rPr>
              <a:t>amet</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nonumy</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aeterno</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regione</a:t>
            </a:r>
            <a:r>
              <a:rPr lang="en-US" sz="1500" dirty="0">
                <a:solidFill>
                  <a:schemeClr val="bg1"/>
                </a:solidFill>
                <a:latin typeface="Gotham Light" charset="0"/>
                <a:ea typeface="Gotham Light" charset="0"/>
                <a:cs typeface="Gotham Light" charset="0"/>
              </a:rPr>
              <a:t> ex mea, </a:t>
            </a:r>
            <a:r>
              <a:rPr lang="en-US" sz="1500" dirty="0" err="1">
                <a:solidFill>
                  <a:schemeClr val="bg1"/>
                </a:solidFill>
                <a:latin typeface="Gotham Light" charset="0"/>
                <a:ea typeface="Gotham Light" charset="0"/>
                <a:cs typeface="Gotham Light" charset="0"/>
              </a:rPr>
              <a:t>graecis</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nominati</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ea</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nec</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noluisse</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vituperata</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suscipiantur</a:t>
            </a:r>
            <a:r>
              <a:rPr lang="en-US" sz="1500" dirty="0">
                <a:solidFill>
                  <a:schemeClr val="bg1"/>
                </a:solidFill>
                <a:latin typeface="Gotham Light" charset="0"/>
                <a:ea typeface="Gotham Light" charset="0"/>
                <a:cs typeface="Gotham Light" charset="0"/>
              </a:rPr>
              <a:t> ne mea. Omnis </a:t>
            </a:r>
            <a:r>
              <a:rPr lang="en-US" sz="1500" dirty="0" err="1">
                <a:solidFill>
                  <a:schemeClr val="bg1"/>
                </a:solidFill>
                <a:latin typeface="Gotham Light" charset="0"/>
                <a:ea typeface="Gotham Light" charset="0"/>
                <a:cs typeface="Gotham Light" charset="0"/>
              </a:rPr>
              <a:t>expetendis</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vix</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ea</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zril</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elaboraret</a:t>
            </a:r>
            <a:r>
              <a:rPr lang="en-US" sz="1500" dirty="0">
                <a:solidFill>
                  <a:schemeClr val="bg1"/>
                </a:solidFill>
                <a:latin typeface="Gotham Light" charset="0"/>
                <a:ea typeface="Gotham Light" charset="0"/>
                <a:cs typeface="Gotham Light" charset="0"/>
              </a:rPr>
              <a:t> has an. </a:t>
            </a:r>
            <a:r>
              <a:rPr lang="en-US" sz="1500" dirty="0" err="1">
                <a:solidFill>
                  <a:schemeClr val="bg1"/>
                </a:solidFill>
                <a:latin typeface="Gotham Light" charset="0"/>
                <a:ea typeface="Gotham Light" charset="0"/>
                <a:cs typeface="Gotham Light" charset="0"/>
              </a:rPr>
              <a:t>Quis</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iudico</a:t>
            </a:r>
            <a:r>
              <a:rPr lang="en-US" sz="1500" dirty="0">
                <a:solidFill>
                  <a:schemeClr val="bg1"/>
                </a:solidFill>
                <a:latin typeface="Gotham Light" charset="0"/>
                <a:ea typeface="Gotham Light" charset="0"/>
                <a:cs typeface="Gotham Light" charset="0"/>
              </a:rPr>
              <a:t> cu </a:t>
            </a:r>
            <a:r>
              <a:rPr lang="en-US" sz="1500" dirty="0" err="1">
                <a:solidFill>
                  <a:schemeClr val="bg1"/>
                </a:solidFill>
                <a:latin typeface="Gotham Light" charset="0"/>
                <a:ea typeface="Gotham Light" charset="0"/>
                <a:cs typeface="Gotham Light" charset="0"/>
              </a:rPr>
              <a:t>est</a:t>
            </a:r>
            <a:r>
              <a:rPr lang="en-US" sz="1500" dirty="0">
                <a:solidFill>
                  <a:schemeClr val="bg1"/>
                </a:solidFill>
                <a:latin typeface="Gotham Light" charset="0"/>
                <a:ea typeface="Gotham Light" charset="0"/>
                <a:cs typeface="Gotham Light" charset="0"/>
              </a:rPr>
              <a:t>, id </a:t>
            </a:r>
            <a:r>
              <a:rPr lang="en-US" sz="1500" dirty="0" err="1">
                <a:solidFill>
                  <a:schemeClr val="bg1"/>
                </a:solidFill>
                <a:latin typeface="Gotham Light" charset="0"/>
                <a:ea typeface="Gotham Light" charset="0"/>
                <a:cs typeface="Gotham Light" charset="0"/>
              </a:rPr>
              <a:t>mel</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dictas</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viderer</a:t>
            </a:r>
            <a:r>
              <a:rPr lang="en-US" sz="1500" dirty="0">
                <a:solidFill>
                  <a:schemeClr val="bg1"/>
                </a:solidFill>
                <a:latin typeface="Gotham Light" charset="0"/>
                <a:ea typeface="Gotham Light" charset="0"/>
                <a:cs typeface="Gotham Light" charset="0"/>
              </a:rPr>
              <a:t>. Mel cu </a:t>
            </a:r>
            <a:r>
              <a:rPr lang="en-US" sz="1500" dirty="0" err="1">
                <a:solidFill>
                  <a:schemeClr val="bg1"/>
                </a:solidFill>
                <a:latin typeface="Gotham Light" charset="0"/>
                <a:ea typeface="Gotham Light" charset="0"/>
                <a:cs typeface="Gotham Light" charset="0"/>
              </a:rPr>
              <a:t>munere</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partem</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essent.Homero</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singulis</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mediocritatem</a:t>
            </a:r>
            <a:r>
              <a:rPr lang="en-US" sz="1500" dirty="0">
                <a:solidFill>
                  <a:schemeClr val="bg1"/>
                </a:solidFill>
                <a:latin typeface="Gotham Light" charset="0"/>
                <a:ea typeface="Gotham Light" charset="0"/>
                <a:cs typeface="Gotham Light" charset="0"/>
              </a:rPr>
              <a:t> </a:t>
            </a:r>
            <a:r>
              <a:rPr lang="en-US" sz="1500" dirty="0" err="1">
                <a:solidFill>
                  <a:schemeClr val="bg1"/>
                </a:solidFill>
                <a:latin typeface="Gotham Light" charset="0"/>
                <a:ea typeface="Gotham Light" charset="0"/>
                <a:cs typeface="Gotham Light" charset="0"/>
              </a:rPr>
              <a:t>eum</a:t>
            </a:r>
            <a:r>
              <a:rPr lang="en-US" sz="1500" dirty="0">
                <a:solidFill>
                  <a:schemeClr val="bg1"/>
                </a:solidFill>
                <a:latin typeface="Gotham Light" charset="0"/>
                <a:ea typeface="Gotham Light" charset="0"/>
                <a:cs typeface="Gotham Light" charset="0"/>
              </a:rPr>
              <a:t> ad.</a:t>
            </a:r>
          </a:p>
          <a:p>
            <a:pPr algn="l">
              <a:lnSpc>
                <a:spcPct val="110000"/>
              </a:lnSpc>
            </a:pPr>
            <a:r>
              <a:rPr lang="en-US" sz="1200" dirty="0">
                <a:solidFill>
                  <a:schemeClr val="bg2"/>
                </a:solidFill>
                <a:latin typeface="Gotham Medium" charset="0"/>
                <a:ea typeface="Gotham Medium" charset="0"/>
                <a:cs typeface="Gotham Medium" charset="0"/>
              </a:rPr>
              <a:t>John Smith</a:t>
            </a:r>
            <a:br>
              <a:rPr lang="en-US" sz="1200" dirty="0">
                <a:solidFill>
                  <a:schemeClr val="bg2"/>
                </a:solidFill>
                <a:latin typeface="Gotham Medium" charset="0"/>
                <a:ea typeface="Gotham Medium" charset="0"/>
                <a:cs typeface="Gotham Medium" charset="0"/>
              </a:rPr>
            </a:br>
            <a:r>
              <a:rPr lang="en-US" sz="1200" dirty="0">
                <a:solidFill>
                  <a:schemeClr val="bg1"/>
                </a:solidFill>
                <a:latin typeface="Gotham Light" charset="0"/>
                <a:ea typeface="Gotham Light" charset="0"/>
                <a:cs typeface="Gotham Light" charset="0"/>
              </a:rPr>
              <a:t>Director, </a:t>
            </a:r>
            <a:r>
              <a:rPr lang="en-US" sz="1200" dirty="0" err="1">
                <a:solidFill>
                  <a:schemeClr val="bg1"/>
                </a:solidFill>
                <a:latin typeface="Gotham Light" charset="0"/>
                <a:ea typeface="Gotham Light" charset="0"/>
                <a:cs typeface="Gotham Light" charset="0"/>
              </a:rPr>
              <a:t>UChicago</a:t>
            </a:r>
            <a:r>
              <a:rPr lang="en-US" sz="1200" dirty="0">
                <a:solidFill>
                  <a:schemeClr val="bg1"/>
                </a:solidFill>
                <a:latin typeface="Gotham Light" charset="0"/>
                <a:ea typeface="Gotham Light" charset="0"/>
                <a:cs typeface="Gotham Light" charset="0"/>
              </a:rPr>
              <a:t> Medicine</a:t>
            </a:r>
          </a:p>
        </p:txBody>
      </p:sp>
      <p:sp>
        <p:nvSpPr>
          <p:cNvPr id="4" name="TextBox 3"/>
          <p:cNvSpPr txBox="1"/>
          <p:nvPr/>
        </p:nvSpPr>
        <p:spPr>
          <a:xfrm>
            <a:off x="809851" y="5082465"/>
            <a:ext cx="648070" cy="938719"/>
          </a:xfrm>
          <a:prstGeom prst="rect">
            <a:avLst/>
          </a:prstGeom>
          <a:noFill/>
        </p:spPr>
        <p:txBody>
          <a:bodyPr wrap="square" rtlCol="0">
            <a:spAutoFit/>
          </a:bodyPr>
          <a:lstStyle/>
          <a:p>
            <a:r>
              <a:rPr lang="en-US" sz="5500" dirty="0">
                <a:solidFill>
                  <a:schemeClr val="bg2"/>
                </a:solidFill>
                <a:latin typeface="Gotham Medium" charset="0"/>
                <a:ea typeface="Gotham Medium" charset="0"/>
                <a:cs typeface="Gotham Medium" charset="0"/>
              </a:rPr>
              <a:t>“</a:t>
            </a:r>
          </a:p>
        </p:txBody>
      </p:sp>
      <p:sp>
        <p:nvSpPr>
          <p:cNvPr id="8" name="TextBox 7"/>
          <p:cNvSpPr txBox="1"/>
          <p:nvPr/>
        </p:nvSpPr>
        <p:spPr>
          <a:xfrm>
            <a:off x="6386509" y="6137766"/>
            <a:ext cx="548937" cy="938719"/>
          </a:xfrm>
          <a:prstGeom prst="rect">
            <a:avLst/>
          </a:prstGeom>
          <a:noFill/>
        </p:spPr>
        <p:txBody>
          <a:bodyPr wrap="square" rtlCol="0">
            <a:spAutoFit/>
          </a:bodyPr>
          <a:lstStyle/>
          <a:p>
            <a:r>
              <a:rPr lang="en-US" sz="5500">
                <a:solidFill>
                  <a:schemeClr val="bg2"/>
                </a:solidFill>
                <a:latin typeface="Gotham Medium" charset="0"/>
                <a:ea typeface="Gotham Medium" charset="0"/>
                <a:cs typeface="Gotham Medium" charset="0"/>
              </a:rPr>
              <a:t>”</a:t>
            </a:r>
            <a:endParaRPr lang="en-US" sz="5500" dirty="0">
              <a:solidFill>
                <a:schemeClr val="bg2"/>
              </a:solidFill>
              <a:latin typeface="Gotham Medium" charset="0"/>
              <a:ea typeface="Gotham Medium" charset="0"/>
              <a:cs typeface="Gotham Medium" charset="0"/>
            </a:endParaRPr>
          </a:p>
        </p:txBody>
      </p:sp>
    </p:spTree>
    <p:extLst>
      <p:ext uri="{BB962C8B-B14F-4D97-AF65-F5344CB8AC3E}">
        <p14:creationId xmlns:p14="http://schemas.microsoft.com/office/powerpoint/2010/main" val="524392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515" y="1960823"/>
            <a:ext cx="8675370" cy="1852815"/>
          </a:xfrm>
        </p:spPr>
        <p:txBody>
          <a:bodyPr/>
          <a:lstStyle/>
          <a:p>
            <a:pPr>
              <a:lnSpc>
                <a:spcPct val="130000"/>
              </a:lnSpc>
            </a:pPr>
            <a:r>
              <a:rPr lang="en-US" sz="2200" dirty="0" err="1">
                <a:solidFill>
                  <a:schemeClr val="tx2"/>
                </a:solidFill>
                <a:latin typeface="Gotham Light" charset="0"/>
                <a:ea typeface="Gotham Light" charset="0"/>
                <a:cs typeface="Gotham Light" charset="0"/>
              </a:rPr>
              <a:t>Lorem</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ipsum</a:t>
            </a:r>
            <a:r>
              <a:rPr lang="en-US" sz="2200" dirty="0">
                <a:solidFill>
                  <a:schemeClr val="tx2"/>
                </a:solidFill>
                <a:latin typeface="Gotham Light" charset="0"/>
                <a:ea typeface="Gotham Light" charset="0"/>
                <a:cs typeface="Gotham Light" charset="0"/>
              </a:rPr>
              <a:t> dolor sit </a:t>
            </a:r>
            <a:r>
              <a:rPr lang="en-US" sz="2200" dirty="0" err="1">
                <a:solidFill>
                  <a:schemeClr val="tx2"/>
                </a:solidFill>
                <a:latin typeface="Gotham Light" charset="0"/>
                <a:ea typeface="Gotham Light" charset="0"/>
                <a:cs typeface="Gotham Light" charset="0"/>
              </a:rPr>
              <a:t>amet</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nonumy</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aeterno</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regione</a:t>
            </a:r>
            <a:r>
              <a:rPr lang="en-US" sz="2200" dirty="0">
                <a:solidFill>
                  <a:schemeClr val="tx2"/>
                </a:solidFill>
                <a:latin typeface="Gotham Light" charset="0"/>
                <a:ea typeface="Gotham Light" charset="0"/>
                <a:cs typeface="Gotham Light" charset="0"/>
              </a:rPr>
              <a:t> ex mea, </a:t>
            </a:r>
            <a:r>
              <a:rPr lang="en-US" sz="2200" dirty="0" err="1">
                <a:solidFill>
                  <a:schemeClr val="tx2"/>
                </a:solidFill>
                <a:latin typeface="Gotham Light" charset="0"/>
                <a:ea typeface="Gotham Light" charset="0"/>
                <a:cs typeface="Gotham Light" charset="0"/>
              </a:rPr>
              <a:t>graecis</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nominati</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ea</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nec</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noluisse</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vituperata</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suscipiantur</a:t>
            </a:r>
            <a:r>
              <a:rPr lang="en-US" sz="2200" dirty="0">
                <a:solidFill>
                  <a:schemeClr val="tx2"/>
                </a:solidFill>
                <a:latin typeface="Gotham Light" charset="0"/>
                <a:ea typeface="Gotham Light" charset="0"/>
                <a:cs typeface="Gotham Light" charset="0"/>
              </a:rPr>
              <a:t> ne mea. Omnis </a:t>
            </a:r>
            <a:r>
              <a:rPr lang="en-US" sz="2200" dirty="0" err="1">
                <a:solidFill>
                  <a:schemeClr val="tx2"/>
                </a:solidFill>
                <a:latin typeface="Gotham Light" charset="0"/>
                <a:ea typeface="Gotham Light" charset="0"/>
                <a:cs typeface="Gotham Light" charset="0"/>
              </a:rPr>
              <a:t>expetendis</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vix</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ea</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zril</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elaboraret</a:t>
            </a:r>
            <a:r>
              <a:rPr lang="en-US" sz="2200" dirty="0">
                <a:solidFill>
                  <a:schemeClr val="tx2"/>
                </a:solidFill>
                <a:latin typeface="Gotham Light" charset="0"/>
                <a:ea typeface="Gotham Light" charset="0"/>
                <a:cs typeface="Gotham Light" charset="0"/>
              </a:rPr>
              <a:t> has an. </a:t>
            </a:r>
            <a:r>
              <a:rPr lang="en-US" sz="2200" dirty="0" err="1">
                <a:solidFill>
                  <a:schemeClr val="tx2"/>
                </a:solidFill>
                <a:latin typeface="Gotham Light" charset="0"/>
                <a:ea typeface="Gotham Light" charset="0"/>
                <a:cs typeface="Gotham Light" charset="0"/>
              </a:rPr>
              <a:t>Quis</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iudico</a:t>
            </a:r>
            <a:r>
              <a:rPr lang="en-US" sz="2200" dirty="0">
                <a:solidFill>
                  <a:schemeClr val="tx2"/>
                </a:solidFill>
                <a:latin typeface="Gotham Light" charset="0"/>
                <a:ea typeface="Gotham Light" charset="0"/>
                <a:cs typeface="Gotham Light" charset="0"/>
              </a:rPr>
              <a:t> cu </a:t>
            </a:r>
            <a:r>
              <a:rPr lang="en-US" sz="2200" dirty="0" err="1">
                <a:solidFill>
                  <a:schemeClr val="tx2"/>
                </a:solidFill>
                <a:latin typeface="Gotham Light" charset="0"/>
                <a:ea typeface="Gotham Light" charset="0"/>
                <a:cs typeface="Gotham Light" charset="0"/>
              </a:rPr>
              <a:t>est</a:t>
            </a:r>
            <a:r>
              <a:rPr lang="en-US" sz="2200" dirty="0">
                <a:solidFill>
                  <a:schemeClr val="tx2"/>
                </a:solidFill>
                <a:latin typeface="Gotham Light" charset="0"/>
                <a:ea typeface="Gotham Light" charset="0"/>
                <a:cs typeface="Gotham Light" charset="0"/>
              </a:rPr>
              <a:t>, id </a:t>
            </a:r>
            <a:r>
              <a:rPr lang="en-US" sz="2200" dirty="0" err="1">
                <a:solidFill>
                  <a:schemeClr val="tx2"/>
                </a:solidFill>
                <a:latin typeface="Gotham Light" charset="0"/>
                <a:ea typeface="Gotham Light" charset="0"/>
                <a:cs typeface="Gotham Light" charset="0"/>
              </a:rPr>
              <a:t>mel</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dictas</a:t>
            </a:r>
            <a:r>
              <a:rPr lang="en-US" sz="2200" dirty="0">
                <a:solidFill>
                  <a:schemeClr val="tx2"/>
                </a:solidFill>
                <a:latin typeface="Gotham Light" charset="0"/>
                <a:ea typeface="Gotham Light" charset="0"/>
                <a:cs typeface="Gotham Light" charset="0"/>
              </a:rPr>
              <a:t> </a:t>
            </a:r>
            <a:r>
              <a:rPr lang="en-US" sz="2200" dirty="0" err="1">
                <a:solidFill>
                  <a:schemeClr val="tx2"/>
                </a:solidFill>
                <a:latin typeface="Gotham Light" charset="0"/>
                <a:ea typeface="Gotham Light" charset="0"/>
                <a:cs typeface="Gotham Light" charset="0"/>
              </a:rPr>
              <a:t>viderer</a:t>
            </a:r>
            <a:r>
              <a:rPr lang="en-US" sz="2200" dirty="0">
                <a:solidFill>
                  <a:schemeClr val="tx2"/>
                </a:solidFill>
                <a:latin typeface="Gotham Light" charset="0"/>
                <a:ea typeface="Gotham Light" charset="0"/>
                <a:cs typeface="Gotham Light" charset="0"/>
              </a:rPr>
              <a:t>. </a:t>
            </a:r>
          </a:p>
        </p:txBody>
      </p:sp>
      <p:sp>
        <p:nvSpPr>
          <p:cNvPr id="3" name="Content Placeholder 2"/>
          <p:cNvSpPr>
            <a:spLocks noGrp="1"/>
          </p:cNvSpPr>
          <p:nvPr>
            <p:ph idx="1"/>
          </p:nvPr>
        </p:nvSpPr>
        <p:spPr>
          <a:xfrm>
            <a:off x="691515" y="4244071"/>
            <a:ext cx="8675370" cy="1772793"/>
          </a:xfrm>
        </p:spPr>
        <p:txBody>
          <a:bodyPr numCol="2" spcCol="347472"/>
          <a:lstStyle/>
          <a:p>
            <a:pPr marL="0" indent="0">
              <a:lnSpc>
                <a:spcPct val="130000"/>
              </a:lnSpc>
              <a:buNone/>
            </a:pPr>
            <a:r>
              <a:rPr lang="en-US" sz="1400" dirty="0" err="1">
                <a:latin typeface="Gotham Light" charset="0"/>
                <a:ea typeface="Gotham Light" charset="0"/>
                <a:cs typeface="Gotham Light" charset="0"/>
              </a:rPr>
              <a:t>Lorem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ipsum</a:t>
            </a:r>
            <a:r>
              <a:rPr lang="en-US" sz="1400" dirty="0">
                <a:latin typeface="Gotham Light" charset="0"/>
                <a:ea typeface="Gotham Light" charset="0"/>
                <a:cs typeface="Gotham Light" charset="0"/>
              </a:rPr>
              <a:t> dolor sit </a:t>
            </a:r>
            <a:r>
              <a:rPr lang="en-US" sz="1400" dirty="0" err="1">
                <a:latin typeface="Gotham Light" charset="0"/>
                <a:ea typeface="Gotham Light" charset="0"/>
                <a:cs typeface="Gotham Light" charset="0"/>
              </a:rPr>
              <a:t>amet</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nonumy</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aeterno</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regione</a:t>
            </a:r>
            <a:r>
              <a:rPr lang="en-US" sz="1400" dirty="0">
                <a:latin typeface="Gotham Light" charset="0"/>
                <a:ea typeface="Gotham Light" charset="0"/>
                <a:cs typeface="Gotham Light" charset="0"/>
              </a:rPr>
              <a:t> ex mea, </a:t>
            </a:r>
            <a:r>
              <a:rPr lang="en-US" sz="1400" dirty="0" err="1">
                <a:latin typeface="Gotham Light" charset="0"/>
                <a:ea typeface="Gotham Light" charset="0"/>
                <a:cs typeface="Gotham Light" charset="0"/>
              </a:rPr>
              <a:t>graecis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nominati</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nec</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noluisse</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vituperata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suscipiantur</a:t>
            </a:r>
            <a:r>
              <a:rPr lang="en-US" sz="1400" dirty="0">
                <a:latin typeface="Gotham Light" charset="0"/>
                <a:ea typeface="Gotham Light" charset="0"/>
                <a:cs typeface="Gotham Light" charset="0"/>
              </a:rPr>
              <a:t> ne mea. Omnis </a:t>
            </a:r>
            <a:r>
              <a:rPr lang="en-US" sz="1400" dirty="0" err="1">
                <a:latin typeface="Gotham Light" charset="0"/>
                <a:ea typeface="Gotham Light" charset="0"/>
                <a:cs typeface="Gotham Light" charset="0"/>
              </a:rPr>
              <a:t>expetendis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vix</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zril</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elaboraret</a:t>
            </a:r>
            <a:r>
              <a:rPr lang="en-US" sz="1400" dirty="0">
                <a:latin typeface="Gotham Light" charset="0"/>
                <a:ea typeface="Gotham Light" charset="0"/>
                <a:cs typeface="Gotham Light" charset="0"/>
              </a:rPr>
              <a:t> has an. </a:t>
            </a:r>
            <a:r>
              <a:rPr lang="en-US" sz="1400" dirty="0" err="1">
                <a:latin typeface="Gotham Light" charset="0"/>
                <a:ea typeface="Gotham Light" charset="0"/>
                <a:cs typeface="Gotham Light" charset="0"/>
              </a:rPr>
              <a:t>Quis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iudico</a:t>
            </a:r>
            <a:r>
              <a:rPr lang="en-US" sz="1400" dirty="0">
                <a:latin typeface="Gotham Light" charset="0"/>
                <a:ea typeface="Gotham Light" charset="0"/>
                <a:cs typeface="Gotham Light" charset="0"/>
              </a:rPr>
              <a:t> cu </a:t>
            </a:r>
            <a:r>
              <a:rPr lang="en-US" sz="1400" dirty="0" err="1">
                <a:latin typeface="Gotham Light" charset="0"/>
                <a:ea typeface="Gotham Light" charset="0"/>
                <a:cs typeface="Gotham Light" charset="0"/>
              </a:rPr>
              <a:t>est</a:t>
            </a:r>
            <a:r>
              <a:rPr lang="en-US" sz="1400" dirty="0">
                <a:latin typeface="Gotham Light" charset="0"/>
                <a:ea typeface="Gotham Light" charset="0"/>
                <a:cs typeface="Gotham Light" charset="0"/>
              </a:rPr>
              <a:t>, id </a:t>
            </a:r>
            <a:r>
              <a:rPr lang="en-US" sz="1400" dirty="0" err="1">
                <a:latin typeface="Gotham Light" charset="0"/>
                <a:ea typeface="Gotham Light" charset="0"/>
                <a:cs typeface="Gotham Light" charset="0"/>
              </a:rPr>
              <a:t>mel</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dictas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viderer</a:t>
            </a:r>
            <a:r>
              <a:rPr lang="en-US" sz="1400" dirty="0">
                <a:latin typeface="Gotham Light" charset="0"/>
                <a:ea typeface="Gotham Light" charset="0"/>
                <a:cs typeface="Gotham Light" charset="0"/>
              </a:rPr>
              <a:t>. Mel cu </a:t>
            </a:r>
            <a:r>
              <a:rPr lang="en-US" sz="1400" dirty="0" err="1">
                <a:latin typeface="Gotham Light" charset="0"/>
                <a:ea typeface="Gotham Light" charset="0"/>
                <a:cs typeface="Gotham Light" charset="0"/>
              </a:rPr>
              <a:t>munere</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partem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essent.Homero</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singulis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mediocritatem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eum</a:t>
            </a:r>
            <a:r>
              <a:rPr lang="en-US" sz="1400" dirty="0">
                <a:latin typeface="Gotham Light" charset="0"/>
                <a:ea typeface="Gotham Light" charset="0"/>
                <a:cs typeface="Gotham Light" charset="0"/>
              </a:rPr>
              <a:t> ad, </a:t>
            </a:r>
            <a:r>
              <a:rPr lang="en-US" sz="1400" dirty="0" err="1">
                <a:latin typeface="Gotham Light" charset="0"/>
                <a:ea typeface="Gotham Light" charset="0"/>
                <a:cs typeface="Gotham Light" charset="0"/>
              </a:rPr>
              <a:t>omnis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illum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debet</a:t>
            </a:r>
            <a:r>
              <a:rPr lang="en-US" sz="1400" dirty="0">
                <a:latin typeface="Gotham Light" charset="0"/>
                <a:ea typeface="Gotham Light" charset="0"/>
                <a:cs typeface="Gotham Light" charset="0"/>
              </a:rPr>
              <a:t> quo ne. Vis et </a:t>
            </a:r>
            <a:r>
              <a:rPr lang="en-US" sz="1400" dirty="0" err="1">
                <a:latin typeface="Gotham Light" charset="0"/>
                <a:ea typeface="Gotham Light" charset="0"/>
                <a:cs typeface="Gotham Light" charset="0"/>
              </a:rPr>
              <a:t>saperet</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dissentiet</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agam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meliore</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ei</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ius</a:t>
            </a:r>
            <a:r>
              <a:rPr lang="en-US" sz="1400" dirty="0">
                <a:latin typeface="Gotham Light" charset="0"/>
                <a:ea typeface="Gotham Light" charset="0"/>
                <a:cs typeface="Gotham Light" charset="0"/>
              </a:rPr>
              <a:t>. Sit </a:t>
            </a:r>
            <a:r>
              <a:rPr lang="en-US" sz="1400" dirty="0" err="1">
                <a:latin typeface="Gotham Light" charset="0"/>
                <a:ea typeface="Gotham Light" charset="0"/>
                <a:cs typeface="Gotham Light" charset="0"/>
              </a:rPr>
              <a:t>errem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decore</a:t>
            </a:r>
            <a:r>
              <a:rPr lang="en-US" sz="1400" dirty="0">
                <a:latin typeface="Gotham Light" charset="0"/>
                <a:ea typeface="Gotham Light" charset="0"/>
                <a:cs typeface="Gotham Light" charset="0"/>
              </a:rPr>
              <a:t> cu, no </a:t>
            </a:r>
            <a:r>
              <a:rPr lang="en-US" sz="1400" dirty="0" err="1">
                <a:latin typeface="Gotham Light" charset="0"/>
                <a:ea typeface="Gotham Light" charset="0"/>
                <a:cs typeface="Gotham Light" charset="0"/>
              </a:rPr>
              <a:t>primis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feugiat</a:t>
            </a:r>
            <a:r>
              <a:rPr lang="en-US" sz="1400" dirty="0">
                <a:latin typeface="Gotham Light" charset="0"/>
                <a:ea typeface="Gotham Light" charset="0"/>
                <a:cs typeface="Gotham Light" charset="0"/>
              </a:rPr>
              <a:t> cum. </a:t>
            </a:r>
            <a:r>
              <a:rPr lang="en-US" sz="1400" dirty="0" err="1">
                <a:latin typeface="Gotham Light" charset="0"/>
                <a:ea typeface="Gotham Light" charset="0"/>
                <a:cs typeface="Gotham Light" charset="0"/>
              </a:rPr>
              <a:t>Ea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novum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legimus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facilisi</a:t>
            </a:r>
            <a:r>
              <a:rPr lang="en-US" sz="1400" dirty="0">
                <a:latin typeface="Gotham Light" charset="0"/>
                <a:ea typeface="Gotham Light" charset="0"/>
                <a:cs typeface="Gotham Light" charset="0"/>
              </a:rPr>
              <a:t> qui, </a:t>
            </a:r>
            <a:r>
              <a:rPr lang="en-US" sz="1400" dirty="0" err="1">
                <a:latin typeface="Gotham Light" charset="0"/>
                <a:ea typeface="Gotham Light" charset="0"/>
                <a:cs typeface="Gotham Light" charset="0"/>
              </a:rPr>
              <a:t>probo</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maiorum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laboramus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eos</a:t>
            </a:r>
            <a:r>
              <a:rPr lang="en-US" sz="1400" dirty="0">
                <a:latin typeface="Gotham Light" charset="0"/>
                <a:ea typeface="Gotham Light" charset="0"/>
                <a:cs typeface="Gotham Light" charset="0"/>
              </a:rPr>
              <a:t> cu, </a:t>
            </a:r>
            <a:r>
              <a:rPr lang="en-US" sz="1400" dirty="0" err="1">
                <a:latin typeface="Gotham Light" charset="0"/>
                <a:ea typeface="Gotham Light" charset="0"/>
                <a:cs typeface="Gotham Light" charset="0"/>
              </a:rPr>
              <a:t>laudem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perpetua</a:t>
            </a:r>
            <a:r>
              <a:rPr lang="en-US" sz="1400" dirty="0">
                <a:latin typeface="Gotham Light" charset="0"/>
                <a:ea typeface="Gotham Light" charset="0"/>
                <a:cs typeface="Gotham Light" charset="0"/>
              </a:rPr>
              <a:t> cu pro. </a:t>
            </a:r>
            <a:r>
              <a:rPr lang="en-US" sz="1400" dirty="0" err="1">
                <a:latin typeface="Gotham Light" charset="0"/>
                <a:ea typeface="Gotham Light" charset="0"/>
                <a:cs typeface="Gotham Light" charset="0"/>
              </a:rPr>
              <a:t>Probo</a:t>
            </a:r>
            <a:r>
              <a:rPr lang="en-US" sz="1400" dirty="0">
                <a:latin typeface="Gotham Light" charset="0"/>
                <a:ea typeface="Gotham Light" charset="0"/>
                <a:cs typeface="Gotham Light" charset="0"/>
              </a:rPr>
              <a:t> liber </a:t>
            </a:r>
            <a:r>
              <a:rPr lang="en-US" sz="1400" dirty="0" err="1">
                <a:latin typeface="Gotham Light" charset="0"/>
                <a:ea typeface="Gotham Light" charset="0"/>
                <a:cs typeface="Gotham Light" charset="0"/>
              </a:rPr>
              <a:t>munere</a:t>
            </a:r>
            <a:r>
              <a:rPr lang="en-US" sz="1400" dirty="0">
                <a:latin typeface="Gotham Light" charset="0"/>
                <a:ea typeface="Gotham Light" charset="0"/>
                <a:cs typeface="Gotham Light" charset="0"/>
              </a:rPr>
              <a:t> qui ad.</a:t>
            </a:r>
          </a:p>
        </p:txBody>
      </p:sp>
      <p:sp>
        <p:nvSpPr>
          <p:cNvPr id="5" name="TextBox 4"/>
          <p:cNvSpPr txBox="1"/>
          <p:nvPr/>
        </p:nvSpPr>
        <p:spPr>
          <a:xfrm>
            <a:off x="691515" y="1193040"/>
            <a:ext cx="4226714" cy="523220"/>
          </a:xfrm>
          <a:prstGeom prst="rect">
            <a:avLst/>
          </a:prstGeom>
          <a:noFill/>
        </p:spPr>
        <p:txBody>
          <a:bodyPr wrap="square" rtlCol="0">
            <a:spAutoFit/>
          </a:bodyPr>
          <a:lstStyle/>
          <a:p>
            <a:r>
              <a:rPr lang="en-US" sz="2800" dirty="0">
                <a:solidFill>
                  <a:schemeClr val="tx2"/>
                </a:solidFill>
                <a:latin typeface="Gotham Medium" charset="0"/>
                <a:ea typeface="Gotham Medium" charset="0"/>
                <a:cs typeface="Gotham Medium" charset="0"/>
              </a:rPr>
              <a:t>Headline</a:t>
            </a:r>
          </a:p>
        </p:txBody>
      </p:sp>
    </p:spTree>
    <p:extLst>
      <p:ext uri="{BB962C8B-B14F-4D97-AF65-F5344CB8AC3E}">
        <p14:creationId xmlns:p14="http://schemas.microsoft.com/office/powerpoint/2010/main" val="1951015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91515" y="4364790"/>
            <a:ext cx="4200081" cy="1412694"/>
          </a:xfrm>
          <a:prstGeom prst="rect">
            <a:avLst/>
          </a:prstGeom>
        </p:spPr>
        <p:txBody>
          <a:bodyPr vert="horz" lIns="91440" tIns="45720" rIns="91440" bIns="45720" rtlCol="0" anchor="ctr">
            <a:spAutoFit/>
          </a:bodyPr>
          <a:lstStyle>
            <a:lvl1pPr algn="l" defTabSz="1005840" rtl="0" eaLnBrk="1" latinLnBrk="0" hangingPunct="1">
              <a:lnSpc>
                <a:spcPct val="90000"/>
              </a:lnSpc>
              <a:spcBef>
                <a:spcPct val="0"/>
              </a:spcBef>
              <a:buNone/>
              <a:defRPr sz="4000" b="0" i="0" kern="1200">
                <a:solidFill>
                  <a:schemeClr val="tx1"/>
                </a:solidFill>
                <a:latin typeface="Gotham Book" charset="0"/>
                <a:ea typeface="Gotham Book" charset="0"/>
                <a:cs typeface="Gotham Book" charset="0"/>
              </a:defRPr>
            </a:lvl1pPr>
          </a:lstStyle>
          <a:p>
            <a:pPr>
              <a:lnSpc>
                <a:spcPct val="130000"/>
              </a:lnSpc>
            </a:pPr>
            <a:r>
              <a:rPr lang="en-US" sz="2200">
                <a:solidFill>
                  <a:schemeClr val="tx2"/>
                </a:solidFill>
                <a:latin typeface="Gotham Light" charset="0"/>
                <a:ea typeface="Gotham Light" charset="0"/>
                <a:cs typeface="Gotham Light" charset="0"/>
              </a:rPr>
              <a:t>Lorem ipsum dolor sit amet, nonumy aeterno regione ex mea, graecis nominati ea.</a:t>
            </a:r>
            <a:endParaRPr lang="en-US" sz="2200" dirty="0">
              <a:solidFill>
                <a:schemeClr val="tx2"/>
              </a:solidFill>
              <a:latin typeface="Gotham Light" charset="0"/>
              <a:ea typeface="Gotham Light" charset="0"/>
              <a:cs typeface="Gotham Light" charset="0"/>
            </a:endParaRPr>
          </a:p>
        </p:txBody>
      </p:sp>
      <p:sp>
        <p:nvSpPr>
          <p:cNvPr id="7" name="Content Placeholder 2"/>
          <p:cNvSpPr txBox="1">
            <a:spLocks/>
          </p:cNvSpPr>
          <p:nvPr/>
        </p:nvSpPr>
        <p:spPr>
          <a:xfrm>
            <a:off x="691514" y="1864856"/>
            <a:ext cx="4200081" cy="2052870"/>
          </a:xfrm>
          <a:prstGeom prst="rect">
            <a:avLst/>
          </a:prstGeom>
        </p:spPr>
        <p:txBody>
          <a:bodyPr vert="horz" lIns="91440" tIns="45720" rIns="91440" bIns="45720" numCol="1" spcCol="347472" rtlCol="0">
            <a:spAutoFit/>
          </a:bodyPr>
          <a:lstStyle>
            <a:lvl1pPr marL="251460" indent="-251460" algn="l" defTabSz="1005840" rtl="0" eaLnBrk="1" latinLnBrk="0" hangingPunct="1">
              <a:lnSpc>
                <a:spcPct val="90000"/>
              </a:lnSpc>
              <a:spcBef>
                <a:spcPts val="11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1pPr>
            <a:lvl2pPr marL="75438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2pPr>
            <a:lvl3pPr marL="125730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76022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4pPr>
            <a:lvl5pPr marL="226314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lnSpc>
                <a:spcPct val="130000"/>
              </a:lnSpc>
              <a:buFont typeface="Arial" panose="020B0604020202020204" pitchFamily="34" charset="0"/>
              <a:buNone/>
            </a:pPr>
            <a:r>
              <a:rPr lang="en-US" sz="1400" dirty="0" err="1">
                <a:latin typeface="Gotham Light" charset="0"/>
                <a:ea typeface="Gotham Light" charset="0"/>
                <a:cs typeface="Gotham Light" charset="0"/>
              </a:rPr>
              <a:t>Lorem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ipsum</a:t>
            </a:r>
            <a:r>
              <a:rPr lang="en-US" sz="1400" dirty="0">
                <a:latin typeface="Gotham Light" charset="0"/>
                <a:ea typeface="Gotham Light" charset="0"/>
                <a:cs typeface="Gotham Light" charset="0"/>
              </a:rPr>
              <a:t> dolor sit </a:t>
            </a:r>
            <a:r>
              <a:rPr lang="en-US" sz="1400" dirty="0" err="1">
                <a:latin typeface="Gotham Light" charset="0"/>
                <a:ea typeface="Gotham Light" charset="0"/>
                <a:cs typeface="Gotham Light" charset="0"/>
              </a:rPr>
              <a:t>amet</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nonumy</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aeterno</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regione</a:t>
            </a:r>
            <a:r>
              <a:rPr lang="en-US" sz="1400" dirty="0">
                <a:latin typeface="Gotham Light" charset="0"/>
                <a:ea typeface="Gotham Light" charset="0"/>
                <a:cs typeface="Gotham Light" charset="0"/>
              </a:rPr>
              <a:t> ex mea, </a:t>
            </a:r>
            <a:r>
              <a:rPr lang="en-US" sz="1400" dirty="0" err="1">
                <a:latin typeface="Gotham Light" charset="0"/>
                <a:ea typeface="Gotham Light" charset="0"/>
                <a:cs typeface="Gotham Light" charset="0"/>
              </a:rPr>
              <a:t>graecis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nominati</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nec</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noluisse</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vituperata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suscipiantur</a:t>
            </a:r>
            <a:r>
              <a:rPr lang="en-US" sz="1400" dirty="0">
                <a:latin typeface="Gotham Light" charset="0"/>
                <a:ea typeface="Gotham Light" charset="0"/>
                <a:cs typeface="Gotham Light" charset="0"/>
              </a:rPr>
              <a:t> ne mea. Omnis </a:t>
            </a:r>
            <a:r>
              <a:rPr lang="en-US" sz="1400" dirty="0" err="1">
                <a:latin typeface="Gotham Light" charset="0"/>
                <a:ea typeface="Gotham Light" charset="0"/>
                <a:cs typeface="Gotham Light" charset="0"/>
              </a:rPr>
              <a:t>expetendis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vix</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zril</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elaboraret</a:t>
            </a:r>
            <a:r>
              <a:rPr lang="en-US" sz="1400" dirty="0">
                <a:latin typeface="Gotham Light" charset="0"/>
                <a:ea typeface="Gotham Light" charset="0"/>
                <a:cs typeface="Gotham Light" charset="0"/>
              </a:rPr>
              <a:t> has an. </a:t>
            </a:r>
            <a:r>
              <a:rPr lang="en-US" sz="1400" dirty="0" err="1">
                <a:latin typeface="Gotham Light" charset="0"/>
                <a:ea typeface="Gotham Light" charset="0"/>
                <a:cs typeface="Gotham Light" charset="0"/>
              </a:rPr>
              <a:t>Quis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iudico</a:t>
            </a:r>
            <a:r>
              <a:rPr lang="en-US" sz="1400" dirty="0">
                <a:latin typeface="Gotham Light" charset="0"/>
                <a:ea typeface="Gotham Light" charset="0"/>
                <a:cs typeface="Gotham Light" charset="0"/>
              </a:rPr>
              <a:t> cu </a:t>
            </a:r>
            <a:r>
              <a:rPr lang="en-US" sz="1400" dirty="0" err="1">
                <a:latin typeface="Gotham Light" charset="0"/>
                <a:ea typeface="Gotham Light" charset="0"/>
                <a:cs typeface="Gotham Light" charset="0"/>
              </a:rPr>
              <a:t>est</a:t>
            </a:r>
            <a:r>
              <a:rPr lang="en-US" sz="1400" dirty="0">
                <a:latin typeface="Gotham Light" charset="0"/>
                <a:ea typeface="Gotham Light" charset="0"/>
                <a:cs typeface="Gotham Light" charset="0"/>
              </a:rPr>
              <a:t>, id </a:t>
            </a:r>
            <a:r>
              <a:rPr lang="en-US" sz="1400" dirty="0" err="1">
                <a:latin typeface="Gotham Light" charset="0"/>
                <a:ea typeface="Gotham Light" charset="0"/>
                <a:cs typeface="Gotham Light" charset="0"/>
              </a:rPr>
              <a:t>mel</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dictas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viderer</a:t>
            </a:r>
            <a:r>
              <a:rPr lang="en-US" sz="1400" dirty="0">
                <a:latin typeface="Gotham Light" charset="0"/>
                <a:ea typeface="Gotham Light" charset="0"/>
                <a:cs typeface="Gotham Light" charset="0"/>
              </a:rPr>
              <a:t>. Mel cu </a:t>
            </a:r>
            <a:r>
              <a:rPr lang="en-US" sz="1400" dirty="0" err="1">
                <a:latin typeface="Gotham Light" charset="0"/>
                <a:ea typeface="Gotham Light" charset="0"/>
                <a:cs typeface="Gotham Light" charset="0"/>
              </a:rPr>
              <a:t>munere</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partem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essent.Homero</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singulis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mediocritatem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eum</a:t>
            </a:r>
            <a:r>
              <a:rPr lang="en-US" sz="1400" dirty="0">
                <a:latin typeface="Gotham Light" charset="0"/>
                <a:ea typeface="Gotham Light" charset="0"/>
                <a:cs typeface="Gotham Light" charset="0"/>
              </a:rPr>
              <a:t> ad.</a:t>
            </a:r>
          </a:p>
        </p:txBody>
      </p:sp>
      <p:sp>
        <p:nvSpPr>
          <p:cNvPr id="8" name="TextBox 7"/>
          <p:cNvSpPr txBox="1"/>
          <p:nvPr/>
        </p:nvSpPr>
        <p:spPr>
          <a:xfrm>
            <a:off x="664881" y="1193040"/>
            <a:ext cx="4226714" cy="523220"/>
          </a:xfrm>
          <a:prstGeom prst="rect">
            <a:avLst/>
          </a:prstGeom>
          <a:noFill/>
        </p:spPr>
        <p:txBody>
          <a:bodyPr wrap="square" rtlCol="0">
            <a:spAutoFit/>
          </a:bodyPr>
          <a:lstStyle/>
          <a:p>
            <a:r>
              <a:rPr lang="en-US" sz="2800" dirty="0">
                <a:solidFill>
                  <a:schemeClr val="tx2"/>
                </a:solidFill>
                <a:latin typeface="Gotham Medium" charset="0"/>
                <a:ea typeface="Gotham Medium" charset="0"/>
                <a:cs typeface="Gotham Medium" charset="0"/>
              </a:rPr>
              <a:t>Headline</a:t>
            </a:r>
          </a:p>
        </p:txBody>
      </p:sp>
      <p:pic>
        <p:nvPicPr>
          <p:cNvPr id="4" name="Picture 3"/>
          <p:cNvPicPr>
            <a:picLocks noChangeAspect="1"/>
          </p:cNvPicPr>
          <p:nvPr/>
        </p:nvPicPr>
        <p:blipFill rotWithShape="1">
          <a:blip r:embed="rId3" cstate="screen">
            <a:extLst>
              <a:ext uri="{28A0092B-C50C-407E-A947-70E740481C1C}">
                <a14:useLocalDpi xmlns:a14="http://schemas.microsoft.com/office/drawing/2010/main" val="0"/>
              </a:ext>
            </a:extLst>
          </a:blip>
          <a:srcRect l="27212" r="6376"/>
          <a:stretch/>
        </p:blipFill>
        <p:spPr>
          <a:xfrm>
            <a:off x="5394960" y="0"/>
            <a:ext cx="4663440" cy="3856095"/>
          </a:xfrm>
          <a:prstGeom prst="rect">
            <a:avLst/>
          </a:prstGeom>
        </p:spPr>
      </p:pic>
      <p:pic>
        <p:nvPicPr>
          <p:cNvPr id="9" name="Picture 8"/>
          <p:cNvPicPr>
            <a:picLocks noChangeAspect="1"/>
          </p:cNvPicPr>
          <p:nvPr/>
        </p:nvPicPr>
        <p:blipFill rotWithShape="1">
          <a:blip r:embed="rId4" cstate="screen">
            <a:extLst>
              <a:ext uri="{28A0092B-C50C-407E-A947-70E740481C1C}">
                <a14:useLocalDpi xmlns:a14="http://schemas.microsoft.com/office/drawing/2010/main" val="0"/>
              </a:ext>
            </a:extLst>
          </a:blip>
          <a:srcRect l="4033" r="16498"/>
          <a:stretch/>
        </p:blipFill>
        <p:spPr>
          <a:xfrm>
            <a:off x="5394960" y="3894787"/>
            <a:ext cx="4663440" cy="3912094"/>
          </a:xfrm>
          <a:prstGeom prst="rect">
            <a:avLst/>
          </a:prstGeom>
        </p:spPr>
      </p:pic>
    </p:spTree>
    <p:extLst>
      <p:ext uri="{BB962C8B-B14F-4D97-AF65-F5344CB8AC3E}">
        <p14:creationId xmlns:p14="http://schemas.microsoft.com/office/powerpoint/2010/main" val="151930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screen">
            <a:extLst>
              <a:ext uri="{28A0092B-C50C-407E-A947-70E740481C1C}">
                <a14:useLocalDpi xmlns:a14="http://schemas.microsoft.com/office/drawing/2010/main" val="0"/>
              </a:ext>
            </a:extLst>
          </a:blip>
          <a:srcRect r="22311"/>
          <a:stretch/>
        </p:blipFill>
        <p:spPr>
          <a:xfrm>
            <a:off x="5394960" y="0"/>
            <a:ext cx="4663440" cy="7772400"/>
          </a:xfrm>
          <a:prstGeom prst="rect">
            <a:avLst/>
          </a:prstGeom>
        </p:spPr>
      </p:pic>
      <p:sp>
        <p:nvSpPr>
          <p:cNvPr id="10" name="Title 1"/>
          <p:cNvSpPr txBox="1">
            <a:spLocks/>
          </p:cNvSpPr>
          <p:nvPr/>
        </p:nvSpPr>
        <p:spPr>
          <a:xfrm>
            <a:off x="691515" y="4364790"/>
            <a:ext cx="4200081" cy="1412694"/>
          </a:xfrm>
          <a:prstGeom prst="rect">
            <a:avLst/>
          </a:prstGeom>
        </p:spPr>
        <p:txBody>
          <a:bodyPr vert="horz" lIns="91440" tIns="45720" rIns="91440" bIns="45720" rtlCol="0" anchor="ctr">
            <a:spAutoFit/>
          </a:bodyPr>
          <a:lstStyle>
            <a:lvl1pPr algn="l" defTabSz="1005840" rtl="0" eaLnBrk="1" latinLnBrk="0" hangingPunct="1">
              <a:lnSpc>
                <a:spcPct val="90000"/>
              </a:lnSpc>
              <a:spcBef>
                <a:spcPct val="0"/>
              </a:spcBef>
              <a:buNone/>
              <a:defRPr sz="4000" b="0" i="0" kern="1200">
                <a:solidFill>
                  <a:schemeClr val="tx1"/>
                </a:solidFill>
                <a:latin typeface="Gotham Book" charset="0"/>
                <a:ea typeface="Gotham Book" charset="0"/>
                <a:cs typeface="Gotham Book" charset="0"/>
              </a:defRPr>
            </a:lvl1pPr>
          </a:lstStyle>
          <a:p>
            <a:pPr>
              <a:lnSpc>
                <a:spcPct val="130000"/>
              </a:lnSpc>
            </a:pPr>
            <a:r>
              <a:rPr lang="en-US" sz="2200">
                <a:solidFill>
                  <a:schemeClr val="tx2"/>
                </a:solidFill>
                <a:latin typeface="Gotham Light" charset="0"/>
                <a:ea typeface="Gotham Light" charset="0"/>
                <a:cs typeface="Gotham Light" charset="0"/>
              </a:rPr>
              <a:t>Lorem ipsum dolor sit amet, nonumy aeterno regione ex mea, graecis nominati ea.</a:t>
            </a:r>
            <a:endParaRPr lang="en-US" sz="2200" dirty="0">
              <a:solidFill>
                <a:schemeClr val="tx2"/>
              </a:solidFill>
              <a:latin typeface="Gotham Light" charset="0"/>
              <a:ea typeface="Gotham Light" charset="0"/>
              <a:cs typeface="Gotham Light" charset="0"/>
            </a:endParaRPr>
          </a:p>
        </p:txBody>
      </p:sp>
      <p:sp>
        <p:nvSpPr>
          <p:cNvPr id="11" name="Content Placeholder 2"/>
          <p:cNvSpPr txBox="1">
            <a:spLocks/>
          </p:cNvSpPr>
          <p:nvPr/>
        </p:nvSpPr>
        <p:spPr>
          <a:xfrm>
            <a:off x="691514" y="1864856"/>
            <a:ext cx="4200081" cy="2052870"/>
          </a:xfrm>
          <a:prstGeom prst="rect">
            <a:avLst/>
          </a:prstGeom>
        </p:spPr>
        <p:txBody>
          <a:bodyPr vert="horz" lIns="91440" tIns="45720" rIns="91440" bIns="45720" numCol="1" spcCol="347472" rtlCol="0">
            <a:spAutoFit/>
          </a:bodyPr>
          <a:lstStyle>
            <a:lvl1pPr marL="251460" indent="-251460" algn="l" defTabSz="1005840" rtl="0" eaLnBrk="1" latinLnBrk="0" hangingPunct="1">
              <a:lnSpc>
                <a:spcPct val="90000"/>
              </a:lnSpc>
              <a:spcBef>
                <a:spcPts val="11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1pPr>
            <a:lvl2pPr marL="75438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2pPr>
            <a:lvl3pPr marL="125730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76022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4pPr>
            <a:lvl5pPr marL="226314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lnSpc>
                <a:spcPct val="130000"/>
              </a:lnSpc>
              <a:buFont typeface="Arial" panose="020B0604020202020204" pitchFamily="34" charset="0"/>
              <a:buNone/>
            </a:pPr>
            <a:r>
              <a:rPr lang="en-US" sz="1400" dirty="0" err="1">
                <a:latin typeface="Gotham Light" charset="0"/>
                <a:ea typeface="Gotham Light" charset="0"/>
                <a:cs typeface="Gotham Light" charset="0"/>
              </a:rPr>
              <a:t>Lorem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ipsum</a:t>
            </a:r>
            <a:r>
              <a:rPr lang="en-US" sz="1400" dirty="0">
                <a:latin typeface="Gotham Light" charset="0"/>
                <a:ea typeface="Gotham Light" charset="0"/>
                <a:cs typeface="Gotham Light" charset="0"/>
              </a:rPr>
              <a:t> dolor sit </a:t>
            </a:r>
            <a:r>
              <a:rPr lang="en-US" sz="1400" dirty="0" err="1">
                <a:latin typeface="Gotham Light" charset="0"/>
                <a:ea typeface="Gotham Light" charset="0"/>
                <a:cs typeface="Gotham Light" charset="0"/>
              </a:rPr>
              <a:t>amet</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nonumy</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aeterno</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regione</a:t>
            </a:r>
            <a:r>
              <a:rPr lang="en-US" sz="1400" dirty="0">
                <a:latin typeface="Gotham Light" charset="0"/>
                <a:ea typeface="Gotham Light" charset="0"/>
                <a:cs typeface="Gotham Light" charset="0"/>
              </a:rPr>
              <a:t> ex mea, </a:t>
            </a:r>
            <a:r>
              <a:rPr lang="en-US" sz="1400" dirty="0" err="1">
                <a:latin typeface="Gotham Light" charset="0"/>
                <a:ea typeface="Gotham Light" charset="0"/>
                <a:cs typeface="Gotham Light" charset="0"/>
              </a:rPr>
              <a:t>graecis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nominati</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nec</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noluisse</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vituperata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suscipiantur</a:t>
            </a:r>
            <a:r>
              <a:rPr lang="en-US" sz="1400" dirty="0">
                <a:latin typeface="Gotham Light" charset="0"/>
                <a:ea typeface="Gotham Light" charset="0"/>
                <a:cs typeface="Gotham Light" charset="0"/>
              </a:rPr>
              <a:t> ne mea. Omnis </a:t>
            </a:r>
            <a:r>
              <a:rPr lang="en-US" sz="1400" dirty="0" err="1">
                <a:latin typeface="Gotham Light" charset="0"/>
                <a:ea typeface="Gotham Light" charset="0"/>
                <a:cs typeface="Gotham Light" charset="0"/>
              </a:rPr>
              <a:t>expetendis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vix</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ea</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zril</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elaboraret</a:t>
            </a:r>
            <a:r>
              <a:rPr lang="en-US" sz="1400" dirty="0">
                <a:latin typeface="Gotham Light" charset="0"/>
                <a:ea typeface="Gotham Light" charset="0"/>
                <a:cs typeface="Gotham Light" charset="0"/>
              </a:rPr>
              <a:t> has an. </a:t>
            </a:r>
            <a:r>
              <a:rPr lang="en-US" sz="1400" dirty="0" err="1">
                <a:latin typeface="Gotham Light" charset="0"/>
                <a:ea typeface="Gotham Light" charset="0"/>
                <a:cs typeface="Gotham Light" charset="0"/>
              </a:rPr>
              <a:t>Quis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iudico</a:t>
            </a:r>
            <a:r>
              <a:rPr lang="en-US" sz="1400" dirty="0">
                <a:latin typeface="Gotham Light" charset="0"/>
                <a:ea typeface="Gotham Light" charset="0"/>
                <a:cs typeface="Gotham Light" charset="0"/>
              </a:rPr>
              <a:t> cu </a:t>
            </a:r>
            <a:r>
              <a:rPr lang="en-US" sz="1400" dirty="0" err="1">
                <a:latin typeface="Gotham Light" charset="0"/>
                <a:ea typeface="Gotham Light" charset="0"/>
                <a:cs typeface="Gotham Light" charset="0"/>
              </a:rPr>
              <a:t>est</a:t>
            </a:r>
            <a:r>
              <a:rPr lang="en-US" sz="1400" dirty="0">
                <a:latin typeface="Gotham Light" charset="0"/>
                <a:ea typeface="Gotham Light" charset="0"/>
                <a:cs typeface="Gotham Light" charset="0"/>
              </a:rPr>
              <a:t>, id </a:t>
            </a:r>
            <a:r>
              <a:rPr lang="en-US" sz="1400" dirty="0" err="1">
                <a:latin typeface="Gotham Light" charset="0"/>
                <a:ea typeface="Gotham Light" charset="0"/>
                <a:cs typeface="Gotham Light" charset="0"/>
              </a:rPr>
              <a:t>mel</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dictas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viderer</a:t>
            </a:r>
            <a:r>
              <a:rPr lang="en-US" sz="1400" dirty="0">
                <a:latin typeface="Gotham Light" charset="0"/>
                <a:ea typeface="Gotham Light" charset="0"/>
                <a:cs typeface="Gotham Light" charset="0"/>
              </a:rPr>
              <a:t>. Mel cu </a:t>
            </a:r>
            <a:r>
              <a:rPr lang="en-US" sz="1400" dirty="0" err="1">
                <a:latin typeface="Gotham Light" charset="0"/>
                <a:ea typeface="Gotham Light" charset="0"/>
                <a:cs typeface="Gotham Light" charset="0"/>
              </a:rPr>
              <a:t>munere</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partem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essent.Homero</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singulis</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mediocritatem</a:t>
            </a:r>
            <a:r>
              <a:rPr lang="en-US" sz="1400" dirty="0">
                <a:latin typeface="Gotham Light" charset="0"/>
                <a:ea typeface="Gotham Light" charset="0"/>
                <a:cs typeface="Gotham Light" charset="0"/>
              </a:rPr>
              <a:t> </a:t>
            </a:r>
            <a:r>
              <a:rPr lang="en-US" sz="1400" dirty="0" err="1">
                <a:latin typeface="Gotham Light" charset="0"/>
                <a:ea typeface="Gotham Light" charset="0"/>
                <a:cs typeface="Gotham Light" charset="0"/>
              </a:rPr>
              <a:t>eum</a:t>
            </a:r>
            <a:r>
              <a:rPr lang="en-US" sz="1400" dirty="0">
                <a:latin typeface="Gotham Light" charset="0"/>
                <a:ea typeface="Gotham Light" charset="0"/>
                <a:cs typeface="Gotham Light" charset="0"/>
              </a:rPr>
              <a:t> ad.</a:t>
            </a:r>
          </a:p>
        </p:txBody>
      </p:sp>
      <p:sp>
        <p:nvSpPr>
          <p:cNvPr id="12" name="TextBox 11"/>
          <p:cNvSpPr txBox="1"/>
          <p:nvPr/>
        </p:nvSpPr>
        <p:spPr>
          <a:xfrm>
            <a:off x="664881" y="1193040"/>
            <a:ext cx="4226714" cy="523220"/>
          </a:xfrm>
          <a:prstGeom prst="rect">
            <a:avLst/>
          </a:prstGeom>
          <a:noFill/>
        </p:spPr>
        <p:txBody>
          <a:bodyPr wrap="square" rtlCol="0">
            <a:spAutoFit/>
          </a:bodyPr>
          <a:lstStyle/>
          <a:p>
            <a:r>
              <a:rPr lang="en-US" sz="2800" dirty="0">
                <a:solidFill>
                  <a:schemeClr val="tx2"/>
                </a:solidFill>
                <a:latin typeface="Gotham Medium" charset="0"/>
                <a:ea typeface="Gotham Medium" charset="0"/>
                <a:cs typeface="Gotham Medium" charset="0"/>
              </a:rPr>
              <a:t>Headline</a:t>
            </a:r>
          </a:p>
        </p:txBody>
      </p:sp>
    </p:spTree>
    <p:extLst>
      <p:ext uri="{BB962C8B-B14F-4D97-AF65-F5344CB8AC3E}">
        <p14:creationId xmlns:p14="http://schemas.microsoft.com/office/powerpoint/2010/main" val="1297151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9269" y="2504049"/>
            <a:ext cx="2476336" cy="3719198"/>
          </a:xfrm>
        </p:spPr>
        <p:txBody>
          <a:bodyPr numCol="1" spcCol="347472"/>
          <a:lstStyle/>
          <a:p>
            <a:pPr marL="0" indent="0">
              <a:lnSpc>
                <a:spcPct val="110000"/>
              </a:lnSpc>
              <a:buNone/>
            </a:pPr>
            <a:r>
              <a:rPr lang="en-US" sz="1200" dirty="0">
                <a:solidFill>
                  <a:schemeClr val="tx2"/>
                </a:solidFill>
                <a:latin typeface="Gotham Medium" charset="0"/>
                <a:ea typeface="Gotham Medium" charset="0"/>
                <a:cs typeface="Gotham Medium" charset="0"/>
              </a:rPr>
              <a:t>John Smith</a:t>
            </a:r>
            <a:br>
              <a:rPr lang="en-US" sz="1200" dirty="0">
                <a:latin typeface="Gotham Light" charset="0"/>
                <a:ea typeface="Gotham Light" charset="0"/>
                <a:cs typeface="Gotham Light" charset="0"/>
              </a:rPr>
            </a:br>
            <a:r>
              <a:rPr lang="en-US" sz="1200" dirty="0">
                <a:latin typeface="Gotham Light" charset="0"/>
                <a:ea typeface="Gotham Light" charset="0"/>
                <a:cs typeface="Gotham Light" charset="0"/>
              </a:rPr>
              <a:t>Director, </a:t>
            </a:r>
            <a:r>
              <a:rPr lang="en-US" sz="1200" dirty="0" err="1">
                <a:latin typeface="Gotham Light" charset="0"/>
                <a:ea typeface="Gotham Light" charset="0"/>
                <a:cs typeface="Gotham Light" charset="0"/>
              </a:rPr>
              <a:t>UChicago</a:t>
            </a:r>
            <a:r>
              <a:rPr lang="en-US" sz="1200" dirty="0">
                <a:latin typeface="Gotham Light" charset="0"/>
                <a:ea typeface="Gotham Light" charset="0"/>
                <a:cs typeface="Gotham Light" charset="0"/>
              </a:rPr>
              <a:t> Medicine</a:t>
            </a:r>
          </a:p>
          <a:p>
            <a:pPr marL="0" indent="0">
              <a:lnSpc>
                <a:spcPct val="130000"/>
              </a:lnSpc>
              <a:buNone/>
            </a:pPr>
            <a:r>
              <a:rPr lang="en-US" sz="1000" dirty="0" err="1">
                <a:latin typeface="Gotham Light" charset="0"/>
                <a:ea typeface="Gotham Light" charset="0"/>
                <a:cs typeface="Gotham Light" charset="0"/>
              </a:rPr>
              <a:t>Lorem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ipsum</a:t>
            </a:r>
            <a:r>
              <a:rPr lang="en-US" sz="1000" dirty="0">
                <a:latin typeface="Gotham Light" charset="0"/>
                <a:ea typeface="Gotham Light" charset="0"/>
                <a:cs typeface="Gotham Light" charset="0"/>
              </a:rPr>
              <a:t> dolor sit </a:t>
            </a:r>
            <a:r>
              <a:rPr lang="en-US" sz="1000" dirty="0" err="1">
                <a:latin typeface="Gotham Light" charset="0"/>
                <a:ea typeface="Gotham Light" charset="0"/>
                <a:cs typeface="Gotham Light" charset="0"/>
              </a:rPr>
              <a:t>amet</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nonumy</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aeterno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regione</a:t>
            </a:r>
            <a:r>
              <a:rPr lang="en-US" sz="1000" dirty="0">
                <a:latin typeface="Gotham Light" charset="0"/>
                <a:ea typeface="Gotham Light" charset="0"/>
                <a:cs typeface="Gotham Light" charset="0"/>
              </a:rPr>
              <a:t> ex mea, </a:t>
            </a:r>
            <a:r>
              <a:rPr lang="en-US" sz="1000" dirty="0" err="1">
                <a:latin typeface="Gotham Light" charset="0"/>
                <a:ea typeface="Gotham Light" charset="0"/>
                <a:cs typeface="Gotham Light" charset="0"/>
              </a:rPr>
              <a:t>graecis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nominati</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nec</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noluisse</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vituperata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suscipiantur</a:t>
            </a:r>
            <a:r>
              <a:rPr lang="en-US" sz="1000" dirty="0">
                <a:latin typeface="Gotham Light" charset="0"/>
                <a:ea typeface="Gotham Light" charset="0"/>
                <a:cs typeface="Gotham Light" charset="0"/>
              </a:rPr>
              <a:t> ne mea. Omnis </a:t>
            </a:r>
            <a:r>
              <a:rPr lang="en-US" sz="1000" dirty="0" err="1">
                <a:latin typeface="Gotham Light" charset="0"/>
                <a:ea typeface="Gotham Light" charset="0"/>
                <a:cs typeface="Gotham Light" charset="0"/>
              </a:rPr>
              <a:t>expetendis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vix</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zril</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elaboraret</a:t>
            </a:r>
            <a:r>
              <a:rPr lang="en-US" sz="1000" dirty="0">
                <a:latin typeface="Gotham Light" charset="0"/>
                <a:ea typeface="Gotham Light" charset="0"/>
                <a:cs typeface="Gotham Light" charset="0"/>
              </a:rPr>
              <a:t> has an. </a:t>
            </a:r>
            <a:r>
              <a:rPr lang="en-US" sz="1000" dirty="0" err="1">
                <a:latin typeface="Gotham Light" charset="0"/>
                <a:ea typeface="Gotham Light" charset="0"/>
                <a:cs typeface="Gotham Light" charset="0"/>
              </a:rPr>
              <a:t>Quis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iudico</a:t>
            </a:r>
            <a:r>
              <a:rPr lang="en-US" sz="1000" dirty="0">
                <a:latin typeface="Gotham Light" charset="0"/>
                <a:ea typeface="Gotham Light" charset="0"/>
                <a:cs typeface="Gotham Light" charset="0"/>
              </a:rPr>
              <a:t> cu </a:t>
            </a:r>
            <a:r>
              <a:rPr lang="en-US" sz="1000" dirty="0" err="1">
                <a:latin typeface="Gotham Light" charset="0"/>
                <a:ea typeface="Gotham Light" charset="0"/>
                <a:cs typeface="Gotham Light" charset="0"/>
              </a:rPr>
              <a:t>est</a:t>
            </a:r>
            <a:r>
              <a:rPr lang="en-US" sz="1000" dirty="0">
                <a:latin typeface="Gotham Light" charset="0"/>
                <a:ea typeface="Gotham Light" charset="0"/>
                <a:cs typeface="Gotham Light" charset="0"/>
              </a:rPr>
              <a:t>, id </a:t>
            </a:r>
            <a:r>
              <a:rPr lang="en-US" sz="1000" dirty="0" err="1">
                <a:latin typeface="Gotham Light" charset="0"/>
                <a:ea typeface="Gotham Light" charset="0"/>
                <a:cs typeface="Gotham Light" charset="0"/>
              </a:rPr>
              <a:t>mel</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dictas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viderer</a:t>
            </a:r>
            <a:r>
              <a:rPr lang="en-US" sz="1000" dirty="0">
                <a:latin typeface="Gotham Light" charset="0"/>
                <a:ea typeface="Gotham Light" charset="0"/>
                <a:cs typeface="Gotham Light" charset="0"/>
              </a:rPr>
              <a:t>. Mel cu </a:t>
            </a:r>
            <a:r>
              <a:rPr lang="en-US" sz="1000" dirty="0" err="1">
                <a:latin typeface="Gotham Light" charset="0"/>
                <a:ea typeface="Gotham Light" charset="0"/>
                <a:cs typeface="Gotham Light" charset="0"/>
              </a:rPr>
              <a:t>munere</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partem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essent.Homero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singulis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mediocritatem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eum</a:t>
            </a:r>
            <a:r>
              <a:rPr lang="en-US" sz="1000" dirty="0">
                <a:latin typeface="Gotham Light" charset="0"/>
                <a:ea typeface="Gotham Light" charset="0"/>
                <a:cs typeface="Gotham Light" charset="0"/>
              </a:rPr>
              <a:t> ad.</a:t>
            </a:r>
          </a:p>
          <a:p>
            <a:pPr marL="0" indent="0">
              <a:lnSpc>
                <a:spcPct val="130000"/>
              </a:lnSpc>
              <a:buNone/>
            </a:pPr>
            <a:r>
              <a:rPr lang="en-US" sz="1000" dirty="0" err="1">
                <a:latin typeface="Gotham Light" charset="0"/>
                <a:ea typeface="Gotham Light" charset="0"/>
                <a:cs typeface="Gotham Light" charset="0"/>
              </a:rPr>
              <a:t>Homero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singulis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mediocritatem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eum</a:t>
            </a:r>
            <a:r>
              <a:rPr lang="en-US" sz="1000" dirty="0">
                <a:latin typeface="Gotham Light" charset="0"/>
                <a:ea typeface="Gotham Light" charset="0"/>
                <a:cs typeface="Gotham Light" charset="0"/>
              </a:rPr>
              <a:t> ad, </a:t>
            </a:r>
            <a:r>
              <a:rPr lang="en-US" sz="1000" dirty="0" err="1">
                <a:latin typeface="Gotham Light" charset="0"/>
                <a:ea typeface="Gotham Light" charset="0"/>
                <a:cs typeface="Gotham Light" charset="0"/>
              </a:rPr>
              <a:t>omnis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illum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debet</a:t>
            </a:r>
            <a:r>
              <a:rPr lang="en-US" sz="1000" dirty="0">
                <a:latin typeface="Gotham Light" charset="0"/>
                <a:ea typeface="Gotham Light" charset="0"/>
                <a:cs typeface="Gotham Light" charset="0"/>
              </a:rPr>
              <a:t> quo ne. Vis et </a:t>
            </a:r>
            <a:r>
              <a:rPr lang="en-US" sz="1000" dirty="0" err="1">
                <a:latin typeface="Gotham Light" charset="0"/>
                <a:ea typeface="Gotham Light" charset="0"/>
                <a:cs typeface="Gotham Light" charset="0"/>
              </a:rPr>
              <a:t>saperet</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dissentiet</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agam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meliore</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ei</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ius</a:t>
            </a:r>
            <a:r>
              <a:rPr lang="en-US" sz="1000" dirty="0">
                <a:latin typeface="Gotham Light" charset="0"/>
                <a:ea typeface="Gotham Light" charset="0"/>
                <a:cs typeface="Gotham Light" charset="0"/>
              </a:rPr>
              <a:t>. Sit </a:t>
            </a:r>
            <a:r>
              <a:rPr lang="en-US" sz="1000" dirty="0" err="1">
                <a:latin typeface="Gotham Light" charset="0"/>
                <a:ea typeface="Gotham Light" charset="0"/>
                <a:cs typeface="Gotham Light" charset="0"/>
              </a:rPr>
              <a:t>errem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decore</a:t>
            </a:r>
            <a:r>
              <a:rPr lang="en-US" sz="1000" dirty="0">
                <a:latin typeface="Gotham Light" charset="0"/>
                <a:ea typeface="Gotham Light" charset="0"/>
                <a:cs typeface="Gotham Light" charset="0"/>
              </a:rPr>
              <a:t> cu, no </a:t>
            </a:r>
            <a:r>
              <a:rPr lang="en-US" sz="1000" dirty="0" err="1">
                <a:latin typeface="Gotham Light" charset="0"/>
                <a:ea typeface="Gotham Light" charset="0"/>
                <a:cs typeface="Gotham Light" charset="0"/>
              </a:rPr>
              <a:t>primis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feugiat</a:t>
            </a:r>
            <a:r>
              <a:rPr lang="en-US" sz="1000" dirty="0">
                <a:latin typeface="Gotham Light" charset="0"/>
                <a:ea typeface="Gotham Light" charset="0"/>
                <a:cs typeface="Gotham Light" charset="0"/>
              </a:rPr>
              <a:t> cum. </a:t>
            </a:r>
            <a:r>
              <a:rPr lang="en-US" sz="1000" dirty="0" err="1">
                <a:latin typeface="Gotham Light" charset="0"/>
                <a:ea typeface="Gotham Light" charset="0"/>
                <a:cs typeface="Gotham Light" charset="0"/>
              </a:rPr>
              <a:t>Ea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novum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legimus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facilisi</a:t>
            </a:r>
            <a:r>
              <a:rPr lang="en-US" sz="1000" dirty="0">
                <a:latin typeface="Gotham Light" charset="0"/>
                <a:ea typeface="Gotham Light" charset="0"/>
                <a:cs typeface="Gotham Light" charset="0"/>
              </a:rPr>
              <a:t> qui, </a:t>
            </a:r>
            <a:r>
              <a:rPr lang="en-US" sz="1000" dirty="0" err="1">
                <a:latin typeface="Gotham Light" charset="0"/>
                <a:ea typeface="Gotham Light" charset="0"/>
                <a:cs typeface="Gotham Light" charset="0"/>
              </a:rPr>
              <a:t>probo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maiorum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laboramus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eos</a:t>
            </a:r>
            <a:r>
              <a:rPr lang="en-US" sz="1000" dirty="0">
                <a:latin typeface="Gotham Light" charset="0"/>
                <a:ea typeface="Gotham Light" charset="0"/>
                <a:cs typeface="Gotham Light" charset="0"/>
              </a:rPr>
              <a:t> cu, </a:t>
            </a:r>
            <a:r>
              <a:rPr lang="en-US" sz="1000" dirty="0" err="1">
                <a:latin typeface="Gotham Light" charset="0"/>
                <a:ea typeface="Gotham Light" charset="0"/>
                <a:cs typeface="Gotham Light" charset="0"/>
              </a:rPr>
              <a:t>laudem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perpetua</a:t>
            </a:r>
            <a:r>
              <a:rPr lang="en-US" sz="1000" dirty="0">
                <a:latin typeface="Gotham Light" charset="0"/>
                <a:ea typeface="Gotham Light" charset="0"/>
                <a:cs typeface="Gotham Light" charset="0"/>
              </a:rPr>
              <a:t> cu pro. </a:t>
            </a:r>
            <a:r>
              <a:rPr lang="en-US" sz="1000" dirty="0" err="1">
                <a:latin typeface="Gotham Light" charset="0"/>
                <a:ea typeface="Gotham Light" charset="0"/>
                <a:cs typeface="Gotham Light" charset="0"/>
              </a:rPr>
              <a:t>Probo</a:t>
            </a:r>
            <a:r>
              <a:rPr lang="en-US" sz="1000" dirty="0">
                <a:latin typeface="Gotham Light" charset="0"/>
                <a:ea typeface="Gotham Light" charset="0"/>
                <a:cs typeface="Gotham Light" charset="0"/>
              </a:rPr>
              <a:t> liber </a:t>
            </a:r>
            <a:r>
              <a:rPr lang="en-US" sz="1000" dirty="0" err="1">
                <a:latin typeface="Gotham Light" charset="0"/>
                <a:ea typeface="Gotham Light" charset="0"/>
                <a:cs typeface="Gotham Light" charset="0"/>
              </a:rPr>
              <a:t>munere</a:t>
            </a:r>
            <a:r>
              <a:rPr lang="en-US" sz="1000" dirty="0">
                <a:latin typeface="Gotham Light" charset="0"/>
                <a:ea typeface="Gotham Light" charset="0"/>
                <a:cs typeface="Gotham Light" charset="0"/>
              </a:rPr>
              <a:t> qui ad.</a:t>
            </a:r>
          </a:p>
        </p:txBody>
      </p:sp>
      <p:pic>
        <p:nvPicPr>
          <p:cNvPr id="6" name="Picture 5"/>
          <p:cNvPicPr>
            <a:picLocks noChangeAspect="1"/>
          </p:cNvPicPr>
          <p:nvPr/>
        </p:nvPicPr>
        <p:blipFill rotWithShape="1">
          <a:blip r:embed="rId3" cstate="screen">
            <a:extLst>
              <a:ext uri="{28A0092B-C50C-407E-A947-70E740481C1C}">
                <a14:useLocalDpi xmlns:a14="http://schemas.microsoft.com/office/drawing/2010/main" val="0"/>
              </a:ext>
            </a:extLst>
          </a:blip>
          <a:srcRect t="3526" b="21419"/>
          <a:stretch/>
        </p:blipFill>
        <p:spPr>
          <a:xfrm>
            <a:off x="709268" y="1047566"/>
            <a:ext cx="1265375" cy="1265375"/>
          </a:xfrm>
          <a:prstGeom prst="ellipse">
            <a:avLst/>
          </a:prstGeom>
        </p:spPr>
      </p:pic>
      <p:sp>
        <p:nvSpPr>
          <p:cNvPr id="7" name="Content Placeholder 2"/>
          <p:cNvSpPr txBox="1">
            <a:spLocks/>
          </p:cNvSpPr>
          <p:nvPr/>
        </p:nvSpPr>
        <p:spPr>
          <a:xfrm>
            <a:off x="3835690" y="2504049"/>
            <a:ext cx="2476336" cy="4181658"/>
          </a:xfrm>
          <a:prstGeom prst="rect">
            <a:avLst/>
          </a:prstGeom>
        </p:spPr>
        <p:txBody>
          <a:bodyPr vert="horz" wrap="square" lIns="91440" tIns="45720" rIns="91440" bIns="45720" numCol="1" spcCol="347472" rtlCol="0">
            <a:spAutoFit/>
          </a:bodyPr>
          <a:lstStyle>
            <a:lvl1pPr marL="251460" indent="-251460" algn="l" defTabSz="1005840" rtl="0" eaLnBrk="1" latinLnBrk="0" hangingPunct="1">
              <a:lnSpc>
                <a:spcPct val="90000"/>
              </a:lnSpc>
              <a:spcBef>
                <a:spcPts val="11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1pPr>
            <a:lvl2pPr marL="75438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2pPr>
            <a:lvl3pPr marL="125730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76022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4pPr>
            <a:lvl5pPr marL="226314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en-US" sz="1200" dirty="0">
                <a:solidFill>
                  <a:schemeClr val="tx2"/>
                </a:solidFill>
                <a:latin typeface="Gotham Medium" charset="0"/>
                <a:ea typeface="Gotham Medium" charset="0"/>
                <a:cs typeface="Gotham Medium" charset="0"/>
              </a:rPr>
              <a:t>Jane Smith</a:t>
            </a:r>
            <a:br>
              <a:rPr lang="en-US" sz="1200" dirty="0">
                <a:latin typeface="Gotham Light" charset="0"/>
                <a:ea typeface="Gotham Light" charset="0"/>
                <a:cs typeface="Gotham Light" charset="0"/>
              </a:rPr>
            </a:br>
            <a:r>
              <a:rPr lang="en-US" sz="1200" dirty="0">
                <a:latin typeface="Gotham Light" charset="0"/>
                <a:ea typeface="Gotham Light" charset="0"/>
                <a:cs typeface="Gotham Light" charset="0"/>
              </a:rPr>
              <a:t>Director, </a:t>
            </a:r>
            <a:r>
              <a:rPr lang="en-US" sz="1200" dirty="0" err="1">
                <a:latin typeface="Gotham Light" charset="0"/>
                <a:ea typeface="Gotham Light" charset="0"/>
                <a:cs typeface="Gotham Light" charset="0"/>
              </a:rPr>
              <a:t>UChicago</a:t>
            </a:r>
            <a:r>
              <a:rPr lang="en-US" sz="1200" dirty="0">
                <a:latin typeface="Gotham Light" charset="0"/>
                <a:ea typeface="Gotham Light" charset="0"/>
                <a:cs typeface="Gotham Light" charset="0"/>
              </a:rPr>
              <a:t> Medicine</a:t>
            </a:r>
          </a:p>
          <a:p>
            <a:pPr marL="0" indent="0">
              <a:lnSpc>
                <a:spcPct val="130000"/>
              </a:lnSpc>
              <a:buFont typeface="Arial" panose="020B0604020202020204" pitchFamily="34" charset="0"/>
              <a:buNone/>
            </a:pPr>
            <a:r>
              <a:rPr lang="en-US" sz="1000" dirty="0" err="1">
                <a:latin typeface="Gotham Light" charset="0"/>
                <a:ea typeface="Gotham Light" charset="0"/>
                <a:cs typeface="Gotham Light" charset="0"/>
              </a:rPr>
              <a:t>Lorem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ipsum</a:t>
            </a:r>
            <a:r>
              <a:rPr lang="en-US" sz="1000" dirty="0">
                <a:latin typeface="Gotham Light" charset="0"/>
                <a:ea typeface="Gotham Light" charset="0"/>
                <a:cs typeface="Gotham Light" charset="0"/>
              </a:rPr>
              <a:t> dolor sit </a:t>
            </a:r>
            <a:r>
              <a:rPr lang="en-US" sz="1000" dirty="0" err="1">
                <a:latin typeface="Gotham Light" charset="0"/>
                <a:ea typeface="Gotham Light" charset="0"/>
                <a:cs typeface="Gotham Light" charset="0"/>
              </a:rPr>
              <a:t>amet</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nonumy</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aeterno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regione</a:t>
            </a:r>
            <a:r>
              <a:rPr lang="en-US" sz="1000" dirty="0">
                <a:latin typeface="Gotham Light" charset="0"/>
                <a:ea typeface="Gotham Light" charset="0"/>
                <a:cs typeface="Gotham Light" charset="0"/>
              </a:rPr>
              <a:t> ex mea, </a:t>
            </a:r>
            <a:r>
              <a:rPr lang="en-US" sz="1000" dirty="0" err="1">
                <a:latin typeface="Gotham Light" charset="0"/>
                <a:ea typeface="Gotham Light" charset="0"/>
                <a:cs typeface="Gotham Light" charset="0"/>
              </a:rPr>
              <a:t>graecis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nominati</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nec</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noluisse</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vituperata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suscipiantur</a:t>
            </a:r>
            <a:r>
              <a:rPr lang="en-US" sz="1000" dirty="0">
                <a:latin typeface="Gotham Light" charset="0"/>
                <a:ea typeface="Gotham Light" charset="0"/>
                <a:cs typeface="Gotham Light" charset="0"/>
              </a:rPr>
              <a:t> ne mea. Omnis </a:t>
            </a:r>
            <a:r>
              <a:rPr lang="en-US" sz="1000" dirty="0" err="1">
                <a:latin typeface="Gotham Light" charset="0"/>
                <a:ea typeface="Gotham Light" charset="0"/>
                <a:cs typeface="Gotham Light" charset="0"/>
              </a:rPr>
              <a:t>expetendis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vix</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zril</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elaboraret</a:t>
            </a:r>
            <a:r>
              <a:rPr lang="en-US" sz="1000" dirty="0">
                <a:latin typeface="Gotham Light" charset="0"/>
                <a:ea typeface="Gotham Light" charset="0"/>
                <a:cs typeface="Gotham Light" charset="0"/>
              </a:rPr>
              <a:t> has an. </a:t>
            </a:r>
            <a:r>
              <a:rPr lang="en-US" sz="1000" dirty="0" err="1">
                <a:latin typeface="Gotham Light" charset="0"/>
                <a:ea typeface="Gotham Light" charset="0"/>
                <a:cs typeface="Gotham Light" charset="0"/>
              </a:rPr>
              <a:t>Quis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iudico</a:t>
            </a:r>
            <a:r>
              <a:rPr lang="en-US" sz="1000" dirty="0">
                <a:latin typeface="Gotham Light" charset="0"/>
                <a:ea typeface="Gotham Light" charset="0"/>
                <a:cs typeface="Gotham Light" charset="0"/>
              </a:rPr>
              <a:t> cu </a:t>
            </a:r>
            <a:r>
              <a:rPr lang="en-US" sz="1000" dirty="0" err="1">
                <a:latin typeface="Gotham Light" charset="0"/>
                <a:ea typeface="Gotham Light" charset="0"/>
                <a:cs typeface="Gotham Light" charset="0"/>
              </a:rPr>
              <a:t>est</a:t>
            </a:r>
            <a:r>
              <a:rPr lang="en-US" sz="1000" dirty="0">
                <a:latin typeface="Gotham Light" charset="0"/>
                <a:ea typeface="Gotham Light" charset="0"/>
                <a:cs typeface="Gotham Light" charset="0"/>
              </a:rPr>
              <a:t>, id </a:t>
            </a:r>
            <a:r>
              <a:rPr lang="en-US" sz="1000" dirty="0" err="1">
                <a:latin typeface="Gotham Light" charset="0"/>
                <a:ea typeface="Gotham Light" charset="0"/>
                <a:cs typeface="Gotham Light" charset="0"/>
              </a:rPr>
              <a:t>mel</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dictas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viderer</a:t>
            </a:r>
            <a:r>
              <a:rPr lang="en-US" sz="1000" dirty="0">
                <a:latin typeface="Gotham Light" charset="0"/>
                <a:ea typeface="Gotham Light" charset="0"/>
                <a:cs typeface="Gotham Light" charset="0"/>
              </a:rPr>
              <a:t>. Mel cu </a:t>
            </a:r>
            <a:r>
              <a:rPr lang="en-US" sz="1000" dirty="0" err="1">
                <a:latin typeface="Gotham Light" charset="0"/>
                <a:ea typeface="Gotham Light" charset="0"/>
                <a:cs typeface="Gotham Light" charset="0"/>
              </a:rPr>
              <a:t>munere</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partem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essent.Homero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singulis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mediocritatem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eum</a:t>
            </a:r>
            <a:r>
              <a:rPr lang="en-US" sz="1000" dirty="0">
                <a:latin typeface="Gotham Light" charset="0"/>
                <a:ea typeface="Gotham Light" charset="0"/>
                <a:cs typeface="Gotham Light" charset="0"/>
              </a:rPr>
              <a:t> ad.</a:t>
            </a:r>
          </a:p>
          <a:p>
            <a:pPr marL="0" indent="0">
              <a:lnSpc>
                <a:spcPct val="130000"/>
              </a:lnSpc>
              <a:buFont typeface="Arial" panose="020B0604020202020204" pitchFamily="34" charset="0"/>
              <a:buNone/>
            </a:pPr>
            <a:r>
              <a:rPr lang="en-US" sz="1000" dirty="0" err="1">
                <a:latin typeface="Gotham Light" charset="0"/>
                <a:ea typeface="Gotham Light" charset="0"/>
                <a:cs typeface="Gotham Light" charset="0"/>
              </a:rPr>
              <a:t>Homero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singulis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mediocritatem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eum</a:t>
            </a:r>
            <a:r>
              <a:rPr lang="en-US" sz="1000" dirty="0">
                <a:latin typeface="Gotham Light" charset="0"/>
                <a:ea typeface="Gotham Light" charset="0"/>
                <a:cs typeface="Gotham Light" charset="0"/>
              </a:rPr>
              <a:t> ad, </a:t>
            </a:r>
            <a:r>
              <a:rPr lang="en-US" sz="1000" dirty="0" err="1">
                <a:latin typeface="Gotham Light" charset="0"/>
                <a:ea typeface="Gotham Light" charset="0"/>
                <a:cs typeface="Gotham Light" charset="0"/>
              </a:rPr>
              <a:t>omnis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illum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debet</a:t>
            </a:r>
            <a:r>
              <a:rPr lang="en-US" sz="1000" dirty="0">
                <a:latin typeface="Gotham Light" charset="0"/>
                <a:ea typeface="Gotham Light" charset="0"/>
                <a:cs typeface="Gotham Light" charset="0"/>
              </a:rPr>
              <a:t> quo ne. Vis et </a:t>
            </a:r>
            <a:r>
              <a:rPr lang="en-US" sz="1000" dirty="0" err="1">
                <a:latin typeface="Gotham Light" charset="0"/>
                <a:ea typeface="Gotham Light" charset="0"/>
                <a:cs typeface="Gotham Light" charset="0"/>
              </a:rPr>
              <a:t>saperet</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dissentiet</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agam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meliore</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ei</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ius</a:t>
            </a:r>
            <a:r>
              <a:rPr lang="en-US" sz="1000" dirty="0">
                <a:latin typeface="Gotham Light" charset="0"/>
                <a:ea typeface="Gotham Light" charset="0"/>
                <a:cs typeface="Gotham Light" charset="0"/>
              </a:rPr>
              <a:t>. Sit </a:t>
            </a:r>
            <a:r>
              <a:rPr lang="en-US" sz="1000" dirty="0" err="1">
                <a:latin typeface="Gotham Light" charset="0"/>
                <a:ea typeface="Gotham Light" charset="0"/>
                <a:cs typeface="Gotham Light" charset="0"/>
              </a:rPr>
              <a:t>errem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decore</a:t>
            </a:r>
            <a:r>
              <a:rPr lang="en-US" sz="1000" dirty="0">
                <a:latin typeface="Gotham Light" charset="0"/>
                <a:ea typeface="Gotham Light" charset="0"/>
                <a:cs typeface="Gotham Light" charset="0"/>
              </a:rPr>
              <a:t> cu, no </a:t>
            </a:r>
            <a:r>
              <a:rPr lang="en-US" sz="1000" dirty="0" err="1">
                <a:latin typeface="Gotham Light" charset="0"/>
                <a:ea typeface="Gotham Light" charset="0"/>
                <a:cs typeface="Gotham Light" charset="0"/>
              </a:rPr>
              <a:t>primis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feugiat</a:t>
            </a:r>
            <a:r>
              <a:rPr lang="en-US" sz="1000" dirty="0">
                <a:latin typeface="Gotham Light" charset="0"/>
                <a:ea typeface="Gotham Light" charset="0"/>
                <a:cs typeface="Gotham Light" charset="0"/>
              </a:rPr>
              <a:t> cum. </a:t>
            </a:r>
            <a:r>
              <a:rPr lang="en-US" sz="1000" dirty="0" err="1">
                <a:latin typeface="Gotham Light" charset="0"/>
                <a:ea typeface="Gotham Light" charset="0"/>
                <a:cs typeface="Gotham Light" charset="0"/>
              </a:rPr>
              <a:t>Ea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novum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legimus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facilisi</a:t>
            </a:r>
            <a:r>
              <a:rPr lang="en-US" sz="1000" dirty="0">
                <a:latin typeface="Gotham Light" charset="0"/>
                <a:ea typeface="Gotham Light" charset="0"/>
                <a:cs typeface="Gotham Light" charset="0"/>
              </a:rPr>
              <a:t> qui, </a:t>
            </a:r>
            <a:r>
              <a:rPr lang="en-US" sz="1000" dirty="0" err="1">
                <a:latin typeface="Gotham Light" charset="0"/>
                <a:ea typeface="Gotham Light" charset="0"/>
                <a:cs typeface="Gotham Light" charset="0"/>
              </a:rPr>
              <a:t>probo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maiorum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laboramus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eos</a:t>
            </a:r>
            <a:r>
              <a:rPr lang="en-US" sz="1000" dirty="0">
                <a:latin typeface="Gotham Light" charset="0"/>
                <a:ea typeface="Gotham Light" charset="0"/>
                <a:cs typeface="Gotham Light" charset="0"/>
              </a:rPr>
              <a:t> cu, </a:t>
            </a:r>
            <a:r>
              <a:rPr lang="en-US" sz="1000" dirty="0" err="1">
                <a:latin typeface="Gotham Light" charset="0"/>
                <a:ea typeface="Gotham Light" charset="0"/>
                <a:cs typeface="Gotham Light" charset="0"/>
              </a:rPr>
              <a:t>laudem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perpetua</a:t>
            </a:r>
            <a:r>
              <a:rPr lang="en-US" sz="1000" dirty="0">
                <a:latin typeface="Gotham Light" charset="0"/>
                <a:ea typeface="Gotham Light" charset="0"/>
                <a:cs typeface="Gotham Light" charset="0"/>
              </a:rPr>
              <a:t> cu pro. </a:t>
            </a:r>
            <a:r>
              <a:rPr lang="en-US" sz="1000" dirty="0" err="1">
                <a:latin typeface="Gotham Light" charset="0"/>
                <a:ea typeface="Gotham Light" charset="0"/>
                <a:cs typeface="Gotham Light" charset="0"/>
              </a:rPr>
              <a:t>Probo</a:t>
            </a:r>
            <a:r>
              <a:rPr lang="en-US" sz="1000" dirty="0">
                <a:latin typeface="Gotham Light" charset="0"/>
                <a:ea typeface="Gotham Light" charset="0"/>
                <a:cs typeface="Gotham Light" charset="0"/>
              </a:rPr>
              <a:t> liber </a:t>
            </a:r>
            <a:r>
              <a:rPr lang="en-US" sz="1000" dirty="0" err="1">
                <a:latin typeface="Gotham Light" charset="0"/>
                <a:ea typeface="Gotham Light" charset="0"/>
                <a:cs typeface="Gotham Light" charset="0"/>
              </a:rPr>
              <a:t>munere</a:t>
            </a:r>
            <a:r>
              <a:rPr lang="en-US" sz="1000" dirty="0">
                <a:latin typeface="Gotham Light" charset="0"/>
                <a:ea typeface="Gotham Light" charset="0"/>
                <a:cs typeface="Gotham Light" charset="0"/>
              </a:rPr>
              <a:t> qui ad.</a:t>
            </a:r>
          </a:p>
        </p:txBody>
      </p:sp>
      <p:sp>
        <p:nvSpPr>
          <p:cNvPr id="10" name="Content Placeholder 2"/>
          <p:cNvSpPr txBox="1">
            <a:spLocks/>
          </p:cNvSpPr>
          <p:nvPr/>
        </p:nvSpPr>
        <p:spPr>
          <a:xfrm>
            <a:off x="6962110" y="2504049"/>
            <a:ext cx="2476336" cy="4181658"/>
          </a:xfrm>
          <a:prstGeom prst="rect">
            <a:avLst/>
          </a:prstGeom>
        </p:spPr>
        <p:txBody>
          <a:bodyPr vert="horz" wrap="square" lIns="91440" tIns="45720" rIns="91440" bIns="45720" numCol="1" spcCol="347472" rtlCol="0">
            <a:spAutoFit/>
          </a:bodyPr>
          <a:lstStyle>
            <a:lvl1pPr marL="251460" indent="-251460" algn="l" defTabSz="1005840" rtl="0" eaLnBrk="1" latinLnBrk="0" hangingPunct="1">
              <a:lnSpc>
                <a:spcPct val="90000"/>
              </a:lnSpc>
              <a:spcBef>
                <a:spcPts val="11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1pPr>
            <a:lvl2pPr marL="75438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2pPr>
            <a:lvl3pPr marL="125730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76022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4pPr>
            <a:lvl5pPr marL="2263140" indent="-251460" algn="l" defTabSz="1005840" rtl="0" eaLnBrk="1" latinLnBrk="0" hangingPunct="1">
              <a:lnSpc>
                <a:spcPct val="90000"/>
              </a:lnSpc>
              <a:spcBef>
                <a:spcPts val="550"/>
              </a:spcBef>
              <a:buFont typeface="Arial" panose="020B0604020202020204" pitchFamily="34" charset="0"/>
              <a:buChar char="•"/>
              <a:defRPr sz="2000" b="0" i="0" kern="1200">
                <a:solidFill>
                  <a:schemeClr val="tx1"/>
                </a:solidFill>
                <a:latin typeface="Gotham Book" charset="0"/>
                <a:ea typeface="Gotham Book" charset="0"/>
                <a:cs typeface="Gotham Book" charset="0"/>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en-US" sz="1200" dirty="0">
                <a:solidFill>
                  <a:schemeClr val="tx2"/>
                </a:solidFill>
                <a:latin typeface="Gotham Medium" charset="0"/>
                <a:ea typeface="Gotham Medium" charset="0"/>
                <a:cs typeface="Gotham Medium" charset="0"/>
              </a:rPr>
              <a:t>Jane Smith</a:t>
            </a:r>
            <a:br>
              <a:rPr lang="en-US" sz="1200" dirty="0">
                <a:latin typeface="Gotham Light" charset="0"/>
                <a:ea typeface="Gotham Light" charset="0"/>
                <a:cs typeface="Gotham Light" charset="0"/>
              </a:rPr>
            </a:br>
            <a:r>
              <a:rPr lang="en-US" sz="1200" dirty="0">
                <a:latin typeface="Gotham Light" charset="0"/>
                <a:ea typeface="Gotham Light" charset="0"/>
                <a:cs typeface="Gotham Light" charset="0"/>
              </a:rPr>
              <a:t>Director, </a:t>
            </a:r>
            <a:r>
              <a:rPr lang="en-US" sz="1200" dirty="0" err="1">
                <a:latin typeface="Gotham Light" charset="0"/>
                <a:ea typeface="Gotham Light" charset="0"/>
                <a:cs typeface="Gotham Light" charset="0"/>
              </a:rPr>
              <a:t>UChicago</a:t>
            </a:r>
            <a:r>
              <a:rPr lang="en-US" sz="1200" dirty="0">
                <a:latin typeface="Gotham Light" charset="0"/>
                <a:ea typeface="Gotham Light" charset="0"/>
                <a:cs typeface="Gotham Light" charset="0"/>
              </a:rPr>
              <a:t> Medicine</a:t>
            </a:r>
          </a:p>
          <a:p>
            <a:pPr marL="0" indent="0">
              <a:lnSpc>
                <a:spcPct val="130000"/>
              </a:lnSpc>
              <a:buFont typeface="Arial" panose="020B0604020202020204" pitchFamily="34" charset="0"/>
              <a:buNone/>
            </a:pPr>
            <a:r>
              <a:rPr lang="en-US" sz="1000" dirty="0" err="1">
                <a:latin typeface="Gotham Light" charset="0"/>
                <a:ea typeface="Gotham Light" charset="0"/>
                <a:cs typeface="Gotham Light" charset="0"/>
              </a:rPr>
              <a:t>Lorem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ipsum</a:t>
            </a:r>
            <a:r>
              <a:rPr lang="en-US" sz="1000" dirty="0">
                <a:latin typeface="Gotham Light" charset="0"/>
                <a:ea typeface="Gotham Light" charset="0"/>
                <a:cs typeface="Gotham Light" charset="0"/>
              </a:rPr>
              <a:t> dolor sit </a:t>
            </a:r>
            <a:r>
              <a:rPr lang="en-US" sz="1000" dirty="0" err="1">
                <a:latin typeface="Gotham Light" charset="0"/>
                <a:ea typeface="Gotham Light" charset="0"/>
                <a:cs typeface="Gotham Light" charset="0"/>
              </a:rPr>
              <a:t>amet</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nonumy</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aeterno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regione</a:t>
            </a:r>
            <a:r>
              <a:rPr lang="en-US" sz="1000" dirty="0">
                <a:latin typeface="Gotham Light" charset="0"/>
                <a:ea typeface="Gotham Light" charset="0"/>
                <a:cs typeface="Gotham Light" charset="0"/>
              </a:rPr>
              <a:t> ex mea, </a:t>
            </a:r>
            <a:r>
              <a:rPr lang="en-US" sz="1000" dirty="0" err="1">
                <a:latin typeface="Gotham Light" charset="0"/>
                <a:ea typeface="Gotham Light" charset="0"/>
                <a:cs typeface="Gotham Light" charset="0"/>
              </a:rPr>
              <a:t>graecis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nominati</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nec</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noluisse</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vituperata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suscipiantur</a:t>
            </a:r>
            <a:r>
              <a:rPr lang="en-US" sz="1000" dirty="0">
                <a:latin typeface="Gotham Light" charset="0"/>
                <a:ea typeface="Gotham Light" charset="0"/>
                <a:cs typeface="Gotham Light" charset="0"/>
              </a:rPr>
              <a:t> ne mea. Omnis </a:t>
            </a:r>
            <a:r>
              <a:rPr lang="en-US" sz="1000" dirty="0" err="1">
                <a:latin typeface="Gotham Light" charset="0"/>
                <a:ea typeface="Gotham Light" charset="0"/>
                <a:cs typeface="Gotham Light" charset="0"/>
              </a:rPr>
              <a:t>expetendis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vix</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zril</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elaboraret</a:t>
            </a:r>
            <a:r>
              <a:rPr lang="en-US" sz="1000" dirty="0">
                <a:latin typeface="Gotham Light" charset="0"/>
                <a:ea typeface="Gotham Light" charset="0"/>
                <a:cs typeface="Gotham Light" charset="0"/>
              </a:rPr>
              <a:t> has an. </a:t>
            </a:r>
            <a:r>
              <a:rPr lang="en-US" sz="1000" dirty="0" err="1">
                <a:latin typeface="Gotham Light" charset="0"/>
                <a:ea typeface="Gotham Light" charset="0"/>
                <a:cs typeface="Gotham Light" charset="0"/>
              </a:rPr>
              <a:t>Quis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iudico</a:t>
            </a:r>
            <a:r>
              <a:rPr lang="en-US" sz="1000" dirty="0">
                <a:latin typeface="Gotham Light" charset="0"/>
                <a:ea typeface="Gotham Light" charset="0"/>
                <a:cs typeface="Gotham Light" charset="0"/>
              </a:rPr>
              <a:t> cu </a:t>
            </a:r>
            <a:r>
              <a:rPr lang="en-US" sz="1000" dirty="0" err="1">
                <a:latin typeface="Gotham Light" charset="0"/>
                <a:ea typeface="Gotham Light" charset="0"/>
                <a:cs typeface="Gotham Light" charset="0"/>
              </a:rPr>
              <a:t>est</a:t>
            </a:r>
            <a:r>
              <a:rPr lang="en-US" sz="1000" dirty="0">
                <a:latin typeface="Gotham Light" charset="0"/>
                <a:ea typeface="Gotham Light" charset="0"/>
                <a:cs typeface="Gotham Light" charset="0"/>
              </a:rPr>
              <a:t>, id </a:t>
            </a:r>
            <a:r>
              <a:rPr lang="en-US" sz="1000" dirty="0" err="1">
                <a:latin typeface="Gotham Light" charset="0"/>
                <a:ea typeface="Gotham Light" charset="0"/>
                <a:cs typeface="Gotham Light" charset="0"/>
              </a:rPr>
              <a:t>mel</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dictas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viderer</a:t>
            </a:r>
            <a:r>
              <a:rPr lang="en-US" sz="1000" dirty="0">
                <a:latin typeface="Gotham Light" charset="0"/>
                <a:ea typeface="Gotham Light" charset="0"/>
                <a:cs typeface="Gotham Light" charset="0"/>
              </a:rPr>
              <a:t>. Mel cu </a:t>
            </a:r>
            <a:r>
              <a:rPr lang="en-US" sz="1000" dirty="0" err="1">
                <a:latin typeface="Gotham Light" charset="0"/>
                <a:ea typeface="Gotham Light" charset="0"/>
                <a:cs typeface="Gotham Light" charset="0"/>
              </a:rPr>
              <a:t>munere</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partem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essent.Homero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singulis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mediocritatem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eum</a:t>
            </a:r>
            <a:r>
              <a:rPr lang="en-US" sz="1000" dirty="0">
                <a:latin typeface="Gotham Light" charset="0"/>
                <a:ea typeface="Gotham Light" charset="0"/>
                <a:cs typeface="Gotham Light" charset="0"/>
              </a:rPr>
              <a:t> ad.</a:t>
            </a:r>
          </a:p>
          <a:p>
            <a:pPr marL="0" indent="0">
              <a:lnSpc>
                <a:spcPct val="130000"/>
              </a:lnSpc>
              <a:buFont typeface="Arial" panose="020B0604020202020204" pitchFamily="34" charset="0"/>
              <a:buNone/>
            </a:pPr>
            <a:r>
              <a:rPr lang="en-US" sz="1000" dirty="0" err="1">
                <a:latin typeface="Gotham Light" charset="0"/>
                <a:ea typeface="Gotham Light" charset="0"/>
                <a:cs typeface="Gotham Light" charset="0"/>
              </a:rPr>
              <a:t>Homero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singulis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mediocritatem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eum</a:t>
            </a:r>
            <a:r>
              <a:rPr lang="en-US" sz="1000" dirty="0">
                <a:latin typeface="Gotham Light" charset="0"/>
                <a:ea typeface="Gotham Light" charset="0"/>
                <a:cs typeface="Gotham Light" charset="0"/>
              </a:rPr>
              <a:t> ad, </a:t>
            </a:r>
            <a:r>
              <a:rPr lang="en-US" sz="1000" dirty="0" err="1">
                <a:latin typeface="Gotham Light" charset="0"/>
                <a:ea typeface="Gotham Light" charset="0"/>
                <a:cs typeface="Gotham Light" charset="0"/>
              </a:rPr>
              <a:t>omnis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illum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debet</a:t>
            </a:r>
            <a:r>
              <a:rPr lang="en-US" sz="1000" dirty="0">
                <a:latin typeface="Gotham Light" charset="0"/>
                <a:ea typeface="Gotham Light" charset="0"/>
                <a:cs typeface="Gotham Light" charset="0"/>
              </a:rPr>
              <a:t> quo ne. Vis et </a:t>
            </a:r>
            <a:r>
              <a:rPr lang="en-US" sz="1000" dirty="0" err="1">
                <a:latin typeface="Gotham Light" charset="0"/>
                <a:ea typeface="Gotham Light" charset="0"/>
                <a:cs typeface="Gotham Light" charset="0"/>
              </a:rPr>
              <a:t>saperet</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dissentiet</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agam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meliore</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ei</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ius</a:t>
            </a:r>
            <a:r>
              <a:rPr lang="en-US" sz="1000" dirty="0">
                <a:latin typeface="Gotham Light" charset="0"/>
                <a:ea typeface="Gotham Light" charset="0"/>
                <a:cs typeface="Gotham Light" charset="0"/>
              </a:rPr>
              <a:t>. Sit </a:t>
            </a:r>
            <a:r>
              <a:rPr lang="en-US" sz="1000" dirty="0" err="1">
                <a:latin typeface="Gotham Light" charset="0"/>
                <a:ea typeface="Gotham Light" charset="0"/>
                <a:cs typeface="Gotham Light" charset="0"/>
              </a:rPr>
              <a:t>errem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decore</a:t>
            </a:r>
            <a:r>
              <a:rPr lang="en-US" sz="1000" dirty="0">
                <a:latin typeface="Gotham Light" charset="0"/>
                <a:ea typeface="Gotham Light" charset="0"/>
                <a:cs typeface="Gotham Light" charset="0"/>
              </a:rPr>
              <a:t> cu, no </a:t>
            </a:r>
            <a:r>
              <a:rPr lang="en-US" sz="1000" dirty="0" err="1">
                <a:latin typeface="Gotham Light" charset="0"/>
                <a:ea typeface="Gotham Light" charset="0"/>
                <a:cs typeface="Gotham Light" charset="0"/>
              </a:rPr>
              <a:t>primis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feugiat</a:t>
            </a:r>
            <a:r>
              <a:rPr lang="en-US" sz="1000" dirty="0">
                <a:latin typeface="Gotham Light" charset="0"/>
                <a:ea typeface="Gotham Light" charset="0"/>
                <a:cs typeface="Gotham Light" charset="0"/>
              </a:rPr>
              <a:t> cum. </a:t>
            </a:r>
            <a:r>
              <a:rPr lang="en-US" sz="1000" dirty="0" err="1">
                <a:latin typeface="Gotham Light" charset="0"/>
                <a:ea typeface="Gotham Light" charset="0"/>
                <a:cs typeface="Gotham Light" charset="0"/>
              </a:rPr>
              <a:t>Ea</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novum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legimus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facilisi</a:t>
            </a:r>
            <a:r>
              <a:rPr lang="en-US" sz="1000" dirty="0">
                <a:latin typeface="Gotham Light" charset="0"/>
                <a:ea typeface="Gotham Light" charset="0"/>
                <a:cs typeface="Gotham Light" charset="0"/>
              </a:rPr>
              <a:t> qui, </a:t>
            </a:r>
            <a:r>
              <a:rPr lang="en-US" sz="1000" dirty="0" err="1">
                <a:latin typeface="Gotham Light" charset="0"/>
                <a:ea typeface="Gotham Light" charset="0"/>
                <a:cs typeface="Gotham Light" charset="0"/>
              </a:rPr>
              <a:t>probo</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maiorum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laboramus</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eos</a:t>
            </a:r>
            <a:r>
              <a:rPr lang="en-US" sz="1000" dirty="0">
                <a:latin typeface="Gotham Light" charset="0"/>
                <a:ea typeface="Gotham Light" charset="0"/>
                <a:cs typeface="Gotham Light" charset="0"/>
              </a:rPr>
              <a:t> cu, </a:t>
            </a:r>
            <a:r>
              <a:rPr lang="en-US" sz="1000" dirty="0" err="1">
                <a:latin typeface="Gotham Light" charset="0"/>
                <a:ea typeface="Gotham Light" charset="0"/>
                <a:cs typeface="Gotham Light" charset="0"/>
              </a:rPr>
              <a:t>laudem</a:t>
            </a:r>
            <a:r>
              <a:rPr lang="en-US" sz="1000" dirty="0">
                <a:latin typeface="Gotham Light" charset="0"/>
                <a:ea typeface="Gotham Light" charset="0"/>
                <a:cs typeface="Gotham Light" charset="0"/>
              </a:rPr>
              <a:t> </a:t>
            </a:r>
            <a:r>
              <a:rPr lang="en-US" sz="1000" dirty="0" err="1">
                <a:latin typeface="Gotham Light" charset="0"/>
                <a:ea typeface="Gotham Light" charset="0"/>
                <a:cs typeface="Gotham Light" charset="0"/>
              </a:rPr>
              <a:t>perpetua</a:t>
            </a:r>
            <a:r>
              <a:rPr lang="en-US" sz="1000" dirty="0">
                <a:latin typeface="Gotham Light" charset="0"/>
                <a:ea typeface="Gotham Light" charset="0"/>
                <a:cs typeface="Gotham Light" charset="0"/>
              </a:rPr>
              <a:t> cu pro. </a:t>
            </a:r>
            <a:r>
              <a:rPr lang="en-US" sz="1000" dirty="0" err="1">
                <a:latin typeface="Gotham Light" charset="0"/>
                <a:ea typeface="Gotham Light" charset="0"/>
                <a:cs typeface="Gotham Light" charset="0"/>
              </a:rPr>
              <a:t>Probo</a:t>
            </a:r>
            <a:r>
              <a:rPr lang="en-US" sz="1000" dirty="0">
                <a:latin typeface="Gotham Light" charset="0"/>
                <a:ea typeface="Gotham Light" charset="0"/>
                <a:cs typeface="Gotham Light" charset="0"/>
              </a:rPr>
              <a:t> liber </a:t>
            </a:r>
            <a:r>
              <a:rPr lang="en-US" sz="1000" dirty="0" err="1">
                <a:latin typeface="Gotham Light" charset="0"/>
                <a:ea typeface="Gotham Light" charset="0"/>
                <a:cs typeface="Gotham Light" charset="0"/>
              </a:rPr>
              <a:t>munere</a:t>
            </a:r>
            <a:r>
              <a:rPr lang="en-US" sz="1000" dirty="0">
                <a:latin typeface="Gotham Light" charset="0"/>
                <a:ea typeface="Gotham Light" charset="0"/>
                <a:cs typeface="Gotham Light" charset="0"/>
              </a:rPr>
              <a:t> qui ad.</a:t>
            </a:r>
          </a:p>
        </p:txBody>
      </p:sp>
      <p:pic>
        <p:nvPicPr>
          <p:cNvPr id="12" name="Picture 11"/>
          <p:cNvPicPr>
            <a:picLocks noChangeAspect="1"/>
          </p:cNvPicPr>
          <p:nvPr/>
        </p:nvPicPr>
        <p:blipFill rotWithShape="1">
          <a:blip r:embed="rId4" cstate="screen">
            <a:extLst>
              <a:ext uri="{28A0092B-C50C-407E-A947-70E740481C1C}">
                <a14:useLocalDpi xmlns:a14="http://schemas.microsoft.com/office/drawing/2010/main" val="0"/>
              </a:ext>
            </a:extLst>
          </a:blip>
          <a:srcRect t="5132" b="19868"/>
          <a:stretch/>
        </p:blipFill>
        <p:spPr>
          <a:xfrm>
            <a:off x="6962110" y="1047566"/>
            <a:ext cx="1265375" cy="1265375"/>
          </a:xfrm>
          <a:prstGeom prst="ellipse">
            <a:avLst/>
          </a:prstGeom>
        </p:spPr>
      </p:pic>
      <p:pic>
        <p:nvPicPr>
          <p:cNvPr id="13" name="Picture 12"/>
          <p:cNvPicPr>
            <a:picLocks noChangeAspect="1"/>
          </p:cNvPicPr>
          <p:nvPr/>
        </p:nvPicPr>
        <p:blipFill rotWithShape="1">
          <a:blip r:embed="rId5" cstate="screen">
            <a:extLst>
              <a:ext uri="{28A0092B-C50C-407E-A947-70E740481C1C}">
                <a14:useLocalDpi xmlns:a14="http://schemas.microsoft.com/office/drawing/2010/main" val="0"/>
              </a:ext>
            </a:extLst>
          </a:blip>
          <a:srcRect l="1976" t="2616" r="12502" b="23889"/>
          <a:stretch/>
        </p:blipFill>
        <p:spPr>
          <a:xfrm>
            <a:off x="3835690" y="1047566"/>
            <a:ext cx="1265375" cy="1265375"/>
          </a:xfrm>
          <a:prstGeom prst="ellipse">
            <a:avLst/>
          </a:prstGeom>
        </p:spPr>
      </p:pic>
    </p:spTree>
    <p:extLst>
      <p:ext uri="{BB962C8B-B14F-4D97-AF65-F5344CB8AC3E}">
        <p14:creationId xmlns:p14="http://schemas.microsoft.com/office/powerpoint/2010/main" val="463420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0" cy="777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91515" y="3099544"/>
            <a:ext cx="8675370" cy="1852815"/>
          </a:xfrm>
        </p:spPr>
        <p:txBody>
          <a:bodyPr/>
          <a:lstStyle/>
          <a:p>
            <a:pPr>
              <a:lnSpc>
                <a:spcPct val="130000"/>
              </a:lnSpc>
            </a:pPr>
            <a:r>
              <a:rPr lang="en-US" sz="2200" dirty="0" err="1">
                <a:solidFill>
                  <a:schemeClr val="bg1"/>
                </a:solidFill>
                <a:latin typeface="Gotham Light" charset="0"/>
                <a:ea typeface="Gotham Light" charset="0"/>
                <a:cs typeface="Gotham Light" charset="0"/>
              </a:rPr>
              <a:t>Lorem</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ipsum</a:t>
            </a:r>
            <a:r>
              <a:rPr lang="en-US" sz="2200" dirty="0">
                <a:solidFill>
                  <a:schemeClr val="bg1"/>
                </a:solidFill>
                <a:latin typeface="Gotham Light" charset="0"/>
                <a:ea typeface="Gotham Light" charset="0"/>
                <a:cs typeface="Gotham Light" charset="0"/>
              </a:rPr>
              <a:t> dolor sit </a:t>
            </a:r>
            <a:r>
              <a:rPr lang="en-US" sz="2200" dirty="0" err="1">
                <a:solidFill>
                  <a:schemeClr val="bg1"/>
                </a:solidFill>
                <a:latin typeface="Gotham Light" charset="0"/>
                <a:ea typeface="Gotham Light" charset="0"/>
                <a:cs typeface="Gotham Light" charset="0"/>
              </a:rPr>
              <a:t>amet</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nonumy</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aeterno</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regione</a:t>
            </a:r>
            <a:r>
              <a:rPr lang="en-US" sz="2200" dirty="0">
                <a:solidFill>
                  <a:schemeClr val="bg1"/>
                </a:solidFill>
                <a:latin typeface="Gotham Light" charset="0"/>
                <a:ea typeface="Gotham Light" charset="0"/>
                <a:cs typeface="Gotham Light" charset="0"/>
              </a:rPr>
              <a:t> ex mea, </a:t>
            </a:r>
            <a:r>
              <a:rPr lang="en-US" sz="2200" dirty="0" err="1">
                <a:solidFill>
                  <a:schemeClr val="bg1"/>
                </a:solidFill>
                <a:latin typeface="Gotham Light" charset="0"/>
                <a:ea typeface="Gotham Light" charset="0"/>
                <a:cs typeface="Gotham Light" charset="0"/>
              </a:rPr>
              <a:t>graecis</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nominati</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ea</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nec</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noluisse</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vituperata</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suscipiantur</a:t>
            </a:r>
            <a:r>
              <a:rPr lang="en-US" sz="2200" dirty="0">
                <a:solidFill>
                  <a:schemeClr val="bg1"/>
                </a:solidFill>
                <a:latin typeface="Gotham Light" charset="0"/>
                <a:ea typeface="Gotham Light" charset="0"/>
                <a:cs typeface="Gotham Light" charset="0"/>
              </a:rPr>
              <a:t> ne mea. Omnis </a:t>
            </a:r>
            <a:r>
              <a:rPr lang="en-US" sz="2200" dirty="0" err="1">
                <a:solidFill>
                  <a:schemeClr val="bg1"/>
                </a:solidFill>
                <a:latin typeface="Gotham Light" charset="0"/>
                <a:ea typeface="Gotham Light" charset="0"/>
                <a:cs typeface="Gotham Light" charset="0"/>
              </a:rPr>
              <a:t>expetendis</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vix</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ea</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zril</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elaboraret</a:t>
            </a:r>
            <a:r>
              <a:rPr lang="en-US" sz="2200" dirty="0">
                <a:solidFill>
                  <a:schemeClr val="bg1"/>
                </a:solidFill>
                <a:latin typeface="Gotham Light" charset="0"/>
                <a:ea typeface="Gotham Light" charset="0"/>
                <a:cs typeface="Gotham Light" charset="0"/>
              </a:rPr>
              <a:t> has an. </a:t>
            </a:r>
            <a:r>
              <a:rPr lang="en-US" sz="2200" dirty="0" err="1">
                <a:solidFill>
                  <a:schemeClr val="bg1"/>
                </a:solidFill>
                <a:latin typeface="Gotham Light" charset="0"/>
                <a:ea typeface="Gotham Light" charset="0"/>
                <a:cs typeface="Gotham Light" charset="0"/>
              </a:rPr>
              <a:t>Quis</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iudico</a:t>
            </a:r>
            <a:r>
              <a:rPr lang="en-US" sz="2200" dirty="0">
                <a:solidFill>
                  <a:schemeClr val="bg1"/>
                </a:solidFill>
                <a:latin typeface="Gotham Light" charset="0"/>
                <a:ea typeface="Gotham Light" charset="0"/>
                <a:cs typeface="Gotham Light" charset="0"/>
              </a:rPr>
              <a:t> cu </a:t>
            </a:r>
            <a:r>
              <a:rPr lang="en-US" sz="2200" dirty="0" err="1">
                <a:solidFill>
                  <a:schemeClr val="bg1"/>
                </a:solidFill>
                <a:latin typeface="Gotham Light" charset="0"/>
                <a:ea typeface="Gotham Light" charset="0"/>
                <a:cs typeface="Gotham Light" charset="0"/>
              </a:rPr>
              <a:t>est</a:t>
            </a:r>
            <a:r>
              <a:rPr lang="en-US" sz="2200" dirty="0">
                <a:solidFill>
                  <a:schemeClr val="bg1"/>
                </a:solidFill>
                <a:latin typeface="Gotham Light" charset="0"/>
                <a:ea typeface="Gotham Light" charset="0"/>
                <a:cs typeface="Gotham Light" charset="0"/>
              </a:rPr>
              <a:t>, id </a:t>
            </a:r>
            <a:r>
              <a:rPr lang="en-US" sz="2200" dirty="0" err="1">
                <a:solidFill>
                  <a:schemeClr val="bg1"/>
                </a:solidFill>
                <a:latin typeface="Gotham Light" charset="0"/>
                <a:ea typeface="Gotham Light" charset="0"/>
                <a:cs typeface="Gotham Light" charset="0"/>
              </a:rPr>
              <a:t>mel</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dictas</a:t>
            </a:r>
            <a:r>
              <a:rPr lang="en-US" sz="2200" dirty="0">
                <a:solidFill>
                  <a:schemeClr val="bg1"/>
                </a:solidFill>
                <a:latin typeface="Gotham Light" charset="0"/>
                <a:ea typeface="Gotham Light" charset="0"/>
                <a:cs typeface="Gotham Light" charset="0"/>
              </a:rPr>
              <a:t> </a:t>
            </a:r>
            <a:r>
              <a:rPr lang="en-US" sz="2200" dirty="0" err="1">
                <a:solidFill>
                  <a:schemeClr val="bg1"/>
                </a:solidFill>
                <a:latin typeface="Gotham Light" charset="0"/>
                <a:ea typeface="Gotham Light" charset="0"/>
                <a:cs typeface="Gotham Light" charset="0"/>
              </a:rPr>
              <a:t>viderer</a:t>
            </a:r>
            <a:r>
              <a:rPr lang="en-US" sz="2200" dirty="0">
                <a:solidFill>
                  <a:schemeClr val="bg1"/>
                </a:solidFill>
                <a:latin typeface="Gotham Light" charset="0"/>
                <a:ea typeface="Gotham Light" charset="0"/>
                <a:cs typeface="Gotham Light" charset="0"/>
              </a:rPr>
              <a:t>. </a:t>
            </a:r>
          </a:p>
        </p:txBody>
      </p:sp>
      <p:sp>
        <p:nvSpPr>
          <p:cNvPr id="5" name="TextBox 4"/>
          <p:cNvSpPr txBox="1"/>
          <p:nvPr/>
        </p:nvSpPr>
        <p:spPr>
          <a:xfrm>
            <a:off x="691515" y="2331761"/>
            <a:ext cx="4226714" cy="523220"/>
          </a:xfrm>
          <a:prstGeom prst="rect">
            <a:avLst/>
          </a:prstGeom>
          <a:noFill/>
        </p:spPr>
        <p:txBody>
          <a:bodyPr wrap="square" rtlCol="0">
            <a:spAutoFit/>
          </a:bodyPr>
          <a:lstStyle/>
          <a:p>
            <a:r>
              <a:rPr lang="en-US" sz="2800" dirty="0">
                <a:solidFill>
                  <a:schemeClr val="bg2"/>
                </a:solidFill>
                <a:latin typeface="Gotham Medium" charset="0"/>
                <a:ea typeface="Gotham Medium" charset="0"/>
                <a:cs typeface="Gotham Medium" charset="0"/>
              </a:rPr>
              <a:t>Thank You</a:t>
            </a:r>
          </a:p>
        </p:txBody>
      </p:sp>
    </p:spTree>
    <p:extLst>
      <p:ext uri="{BB962C8B-B14F-4D97-AF65-F5344CB8AC3E}">
        <p14:creationId xmlns:p14="http://schemas.microsoft.com/office/powerpoint/2010/main" val="1013919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3835400" y="3353996"/>
            <a:ext cx="2387600" cy="1064408"/>
          </a:xfrm>
          <a:prstGeom prst="rect">
            <a:avLst/>
          </a:prstGeom>
        </p:spPr>
      </p:pic>
    </p:spTree>
    <p:extLst>
      <p:ext uri="{BB962C8B-B14F-4D97-AF65-F5344CB8AC3E}">
        <p14:creationId xmlns:p14="http://schemas.microsoft.com/office/powerpoint/2010/main" val="1138366139"/>
      </p:ext>
    </p:extLst>
  </p:cSld>
  <p:clrMapOvr>
    <a:masterClrMapping/>
  </p:clrMapOvr>
</p:sld>
</file>

<file path=ppt/theme/theme1.xml><?xml version="1.0" encoding="utf-8"?>
<a:theme xmlns:a="http://schemas.openxmlformats.org/drawingml/2006/main" name="Office Theme">
  <a:themeElements>
    <a:clrScheme name="UC MBSD ">
      <a:dk1>
        <a:srgbClr val="53565A"/>
      </a:dk1>
      <a:lt1>
        <a:srgbClr val="FFFFFF"/>
      </a:lt1>
      <a:dk2>
        <a:srgbClr val="8B0021"/>
      </a:dk2>
      <a:lt2>
        <a:srgbClr val="FAA61A"/>
      </a:lt2>
      <a:accent1>
        <a:srgbClr val="8B0021"/>
      </a:accent1>
      <a:accent2>
        <a:srgbClr val="FAA61A"/>
      </a:accent2>
      <a:accent3>
        <a:srgbClr val="5896AD"/>
      </a:accent3>
      <a:accent4>
        <a:srgbClr val="BFDEE0"/>
      </a:accent4>
      <a:accent5>
        <a:srgbClr val="15435F"/>
      </a:accent5>
      <a:accent6>
        <a:srgbClr val="91AB51"/>
      </a:accent6>
      <a:hlink>
        <a:srgbClr val="8B0021"/>
      </a:hlink>
      <a:folHlink>
        <a:srgbClr val="99353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292</TotalTime>
  <Words>422</Words>
  <Application>Microsoft Office PowerPoint</Application>
  <PresentationFormat>Custom</PresentationFormat>
  <Paragraphs>30</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Gotham Book</vt:lpstr>
      <vt:lpstr>Gotham Light</vt:lpstr>
      <vt:lpstr>Gotham Medium</vt:lpstr>
      <vt:lpstr>Office Theme</vt:lpstr>
      <vt:lpstr>Lorem Ipsum Dolor sit Amet Mei Ea</vt:lpstr>
      <vt:lpstr>PowerPoint Presentation</vt:lpstr>
      <vt:lpstr>Lorem ipsum dolor sit amet, nonumy aeterno regione ex mea, graecis nominati ea nec, noluisse vituperata suscipiantur ne mea. Omnis expetendis vix ea, zril elaboraret has an. Quis iudico cu est, id mel dictas viderer. </vt:lpstr>
      <vt:lpstr>PowerPoint Presentation</vt:lpstr>
      <vt:lpstr>PowerPoint Presentation</vt:lpstr>
      <vt:lpstr>PowerPoint Presentation</vt:lpstr>
      <vt:lpstr>Lorem ipsum dolor sit amet, nonumy aeterno regione ex mea, graecis nominati ea nec, noluisse vituperata suscipiantur ne mea. Omnis expetendis vix ea, zril elaboraret has an. Quis iudico cu est, id mel dictas viderer.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Richard Chiang</cp:lastModifiedBy>
  <cp:revision>49</cp:revision>
  <dcterms:created xsi:type="dcterms:W3CDTF">2017-10-17T20:31:10Z</dcterms:created>
  <dcterms:modified xsi:type="dcterms:W3CDTF">2017-10-19T05:40:28Z</dcterms:modified>
</cp:coreProperties>
</file>