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Lst>
  <p:notesMasterIdLst>
    <p:notesMasterId r:id="rId12"/>
  </p:notesMasterIdLst>
  <p:sldIdLst>
    <p:sldId id="256" r:id="rId2"/>
    <p:sldId id="262" r:id="rId3"/>
    <p:sldId id="263" r:id="rId4"/>
    <p:sldId id="264" r:id="rId5"/>
    <p:sldId id="265" r:id="rId6"/>
    <p:sldId id="266" r:id="rId7"/>
    <p:sldId id="267" r:id="rId8"/>
    <p:sldId id="268" r:id="rId9"/>
    <p:sldId id="269" r:id="rId10"/>
    <p:sldId id="270"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26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86"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
          <p:cNvSpPr/>
          <p:nvPr/>
        </p:nvSpPr>
        <p:spPr>
          <a:xfrm>
            <a:off x="-225" y="-100"/>
            <a:ext cx="9144000" cy="4482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 name="Google Shape;14;p2"/>
          <p:cNvPicPr preferRelativeResize="0"/>
          <p:nvPr/>
        </p:nvPicPr>
        <p:blipFill rotWithShape="1">
          <a:blip r:embed="rId2">
            <a:alphaModFix/>
          </a:blip>
          <a:srcRect l="1457" t="11178" r="694" b="16876"/>
          <a:stretch/>
        </p:blipFill>
        <p:spPr>
          <a:xfrm>
            <a:off x="0" y="0"/>
            <a:ext cx="9143999" cy="4487276"/>
          </a:xfrm>
          <a:prstGeom prst="rect">
            <a:avLst/>
          </a:prstGeom>
          <a:noFill/>
          <a:ln>
            <a:noFill/>
          </a:ln>
        </p:spPr>
      </p:pic>
      <p:sp>
        <p:nvSpPr>
          <p:cNvPr id="15" name="Google Shape;15;p2"/>
          <p:cNvSpPr txBox="1">
            <a:spLocks noGrp="1"/>
          </p:cNvSpPr>
          <p:nvPr>
            <p:ph type="sldNum" idx="12"/>
          </p:nvPr>
        </p:nvSpPr>
        <p:spPr>
          <a:xfrm>
            <a:off x="4297650" y="4821672"/>
            <a:ext cx="548700" cy="235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16" name="Google Shape;16;p2"/>
          <p:cNvSpPr/>
          <p:nvPr/>
        </p:nvSpPr>
        <p:spPr>
          <a:xfrm>
            <a:off x="25" y="4481963"/>
            <a:ext cx="9144000" cy="42000"/>
          </a:xfrm>
          <a:prstGeom prst="rect">
            <a:avLst/>
          </a:prstGeom>
          <a:solidFill>
            <a:srgbClr val="E126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a:off x="218375" y="4685725"/>
            <a:ext cx="7287900" cy="1359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
          <p:cNvSpPr txBox="1">
            <a:spLocks noGrp="1"/>
          </p:cNvSpPr>
          <p:nvPr>
            <p:ph type="ctrTitle"/>
          </p:nvPr>
        </p:nvSpPr>
        <p:spPr>
          <a:xfrm>
            <a:off x="213575" y="2617525"/>
            <a:ext cx="8520600" cy="545700"/>
          </a:xfrm>
          <a:prstGeom prst="rect">
            <a:avLst/>
          </a:prstGeom>
          <a:noFill/>
          <a:ln>
            <a:noFill/>
          </a:ln>
        </p:spPr>
        <p:txBody>
          <a:bodyPr spcFirstLastPara="1" wrap="square" lIns="91425" tIns="91425" rIns="91425" bIns="91425" anchor="b" anchorCtr="0"/>
          <a:lstStyle>
            <a:lvl1pPr lvl="0" algn="l">
              <a:lnSpc>
                <a:spcPct val="100000"/>
              </a:lnSpc>
              <a:spcBef>
                <a:spcPts val="0"/>
              </a:spcBef>
              <a:spcAft>
                <a:spcPts val="0"/>
              </a:spcAft>
              <a:buClr>
                <a:srgbClr val="FFFFFF"/>
              </a:buClr>
              <a:buSzPts val="3200"/>
              <a:buNone/>
              <a:defRPr sz="3200" b="1">
                <a:solidFill>
                  <a:srgbClr val="FFFFFF"/>
                </a:solidFill>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19" name="Google Shape;19;p2"/>
          <p:cNvSpPr/>
          <p:nvPr/>
        </p:nvSpPr>
        <p:spPr>
          <a:xfrm>
            <a:off x="0" y="942400"/>
            <a:ext cx="3209700" cy="1155000"/>
          </a:xfrm>
          <a:prstGeom prst="snip1Rect">
            <a:avLst>
              <a:gd name="adj" fmla="val 22508"/>
            </a:avLst>
          </a:prstGeom>
          <a:solidFill>
            <a:srgbClr val="E126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
          <p:cNvSpPr txBox="1">
            <a:spLocks noGrp="1"/>
          </p:cNvSpPr>
          <p:nvPr>
            <p:ph type="subTitle" idx="1"/>
          </p:nvPr>
        </p:nvSpPr>
        <p:spPr>
          <a:xfrm>
            <a:off x="177675" y="1046625"/>
            <a:ext cx="3070500" cy="720300"/>
          </a:xfrm>
          <a:prstGeom prst="rect">
            <a:avLst/>
          </a:prstGeom>
          <a:noFill/>
          <a:ln>
            <a:noFill/>
          </a:ln>
        </p:spPr>
        <p:txBody>
          <a:bodyPr spcFirstLastPara="1" wrap="square" lIns="91425" tIns="91425" rIns="91425" bIns="91425" anchor="t" anchorCtr="0"/>
          <a:lstStyle>
            <a:lvl1pPr lvl="0" algn="l">
              <a:lnSpc>
                <a:spcPct val="115000"/>
              </a:lnSpc>
              <a:spcBef>
                <a:spcPts val="0"/>
              </a:spcBef>
              <a:spcAft>
                <a:spcPts val="0"/>
              </a:spcAft>
              <a:buClr>
                <a:srgbClr val="FFFFFF"/>
              </a:buClr>
              <a:buSzPts val="2400"/>
              <a:buNone/>
              <a:defRPr sz="2400" b="1">
                <a:solidFill>
                  <a:srgbClr val="FFFFFF"/>
                </a:solidFill>
              </a:defRPr>
            </a:lvl1pPr>
            <a:lvl2pPr lvl="1" algn="l">
              <a:lnSpc>
                <a:spcPct val="115000"/>
              </a:lnSpc>
              <a:spcBef>
                <a:spcPts val="0"/>
              </a:spcBef>
              <a:spcAft>
                <a:spcPts val="0"/>
              </a:spcAft>
              <a:buSzPts val="2800"/>
              <a:buNone/>
              <a:defRPr sz="2800"/>
            </a:lvl2pPr>
            <a:lvl3pPr lvl="2" algn="l">
              <a:lnSpc>
                <a:spcPct val="115000"/>
              </a:lnSpc>
              <a:spcBef>
                <a:spcPts val="0"/>
              </a:spcBef>
              <a:spcAft>
                <a:spcPts val="0"/>
              </a:spcAft>
              <a:buSzPts val="2800"/>
              <a:buNone/>
              <a:defRPr sz="2800"/>
            </a:lvl3pPr>
            <a:lvl4pPr lvl="3" algn="l">
              <a:lnSpc>
                <a:spcPct val="115000"/>
              </a:lnSpc>
              <a:spcBef>
                <a:spcPts val="0"/>
              </a:spcBef>
              <a:spcAft>
                <a:spcPts val="0"/>
              </a:spcAft>
              <a:buSzPts val="2800"/>
              <a:buNone/>
              <a:defRPr sz="2800"/>
            </a:lvl4pPr>
            <a:lvl5pPr lvl="4" algn="l">
              <a:lnSpc>
                <a:spcPct val="115000"/>
              </a:lnSpc>
              <a:spcBef>
                <a:spcPts val="0"/>
              </a:spcBef>
              <a:spcAft>
                <a:spcPts val="0"/>
              </a:spcAft>
              <a:buSzPts val="2800"/>
              <a:buNone/>
              <a:defRPr sz="2800"/>
            </a:lvl5pPr>
            <a:lvl6pPr lvl="5" algn="l">
              <a:lnSpc>
                <a:spcPct val="115000"/>
              </a:lnSpc>
              <a:spcBef>
                <a:spcPts val="0"/>
              </a:spcBef>
              <a:spcAft>
                <a:spcPts val="0"/>
              </a:spcAft>
              <a:buSzPts val="2800"/>
              <a:buNone/>
              <a:defRPr sz="2800"/>
            </a:lvl6pPr>
            <a:lvl7pPr lvl="6" algn="l">
              <a:lnSpc>
                <a:spcPct val="115000"/>
              </a:lnSpc>
              <a:spcBef>
                <a:spcPts val="0"/>
              </a:spcBef>
              <a:spcAft>
                <a:spcPts val="0"/>
              </a:spcAft>
              <a:buSzPts val="2800"/>
              <a:buNone/>
              <a:defRPr sz="2800"/>
            </a:lvl7pPr>
            <a:lvl8pPr lvl="7" algn="l">
              <a:lnSpc>
                <a:spcPct val="115000"/>
              </a:lnSpc>
              <a:spcBef>
                <a:spcPts val="0"/>
              </a:spcBef>
              <a:spcAft>
                <a:spcPts val="0"/>
              </a:spcAft>
              <a:buSzPts val="2800"/>
              <a:buNone/>
              <a:defRPr sz="2800"/>
            </a:lvl8pPr>
            <a:lvl9pPr lvl="8" algn="l">
              <a:lnSpc>
                <a:spcPct val="115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24"/>
        <p:cNvGrpSpPr/>
        <p:nvPr/>
      </p:nvGrpSpPr>
      <p:grpSpPr>
        <a:xfrm>
          <a:off x="0" y="0"/>
          <a:ext cx="0" cy="0"/>
          <a:chOff x="0" y="0"/>
          <a:chExt cx="0" cy="0"/>
        </a:xfrm>
      </p:grpSpPr>
      <p:sp>
        <p:nvSpPr>
          <p:cNvPr id="125" name="Google Shape;125;p16"/>
          <p:cNvSpPr txBox="1">
            <a:spLocks noGrp="1"/>
          </p:cNvSpPr>
          <p:nvPr>
            <p:ph type="title"/>
          </p:nvPr>
        </p:nvSpPr>
        <p:spPr>
          <a:xfrm>
            <a:off x="311700" y="115950"/>
            <a:ext cx="8520600" cy="5019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6" name="Google Shape;126;p16"/>
          <p:cNvSpPr txBox="1">
            <a:spLocks noGrp="1"/>
          </p:cNvSpPr>
          <p:nvPr>
            <p:ph type="sldNum" idx="12"/>
          </p:nvPr>
        </p:nvSpPr>
        <p:spPr>
          <a:xfrm>
            <a:off x="4297650" y="4821672"/>
            <a:ext cx="548700" cy="235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1 1">
  <p:cSld name="TITLE_AND_TWO_COLUMNS_1_1_1">
    <p:spTree>
      <p:nvGrpSpPr>
        <p:cNvPr id="1" name="Shape 127"/>
        <p:cNvGrpSpPr/>
        <p:nvPr/>
      </p:nvGrpSpPr>
      <p:grpSpPr>
        <a:xfrm>
          <a:off x="0" y="0"/>
          <a:ext cx="0" cy="0"/>
          <a:chOff x="0" y="0"/>
          <a:chExt cx="0" cy="0"/>
        </a:xfrm>
      </p:grpSpPr>
      <p:sp>
        <p:nvSpPr>
          <p:cNvPr id="128" name="Google Shape;128;p17"/>
          <p:cNvSpPr/>
          <p:nvPr/>
        </p:nvSpPr>
        <p:spPr>
          <a:xfrm>
            <a:off x="218375" y="4685725"/>
            <a:ext cx="7287900" cy="1359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17"/>
          <p:cNvSpPr/>
          <p:nvPr/>
        </p:nvSpPr>
        <p:spPr>
          <a:xfrm>
            <a:off x="0" y="-8775"/>
            <a:ext cx="9126300" cy="6051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17"/>
          <p:cNvSpPr txBox="1">
            <a:spLocks noGrp="1"/>
          </p:cNvSpPr>
          <p:nvPr>
            <p:ph type="title"/>
          </p:nvPr>
        </p:nvSpPr>
        <p:spPr>
          <a:xfrm>
            <a:off x="311700" y="47575"/>
            <a:ext cx="8520600" cy="3870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1" name="Google Shape;131;p17"/>
          <p:cNvSpPr txBox="1">
            <a:spLocks noGrp="1"/>
          </p:cNvSpPr>
          <p:nvPr>
            <p:ph type="sldNum" idx="12"/>
          </p:nvPr>
        </p:nvSpPr>
        <p:spPr>
          <a:xfrm>
            <a:off x="4297650" y="4821672"/>
            <a:ext cx="548700" cy="235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132" name="Google Shape;132;p17"/>
          <p:cNvSpPr/>
          <p:nvPr/>
        </p:nvSpPr>
        <p:spPr>
          <a:xfrm>
            <a:off x="0" y="554175"/>
            <a:ext cx="9144000" cy="42000"/>
          </a:xfrm>
          <a:prstGeom prst="rect">
            <a:avLst/>
          </a:prstGeom>
          <a:solidFill>
            <a:srgbClr val="E126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3" name="Google Shape;133;p17"/>
          <p:cNvPicPr preferRelativeResize="0"/>
          <p:nvPr/>
        </p:nvPicPr>
        <p:blipFill rotWithShape="1">
          <a:blip r:embed="rId2">
            <a:alphaModFix/>
          </a:blip>
          <a:srcRect/>
          <a:stretch/>
        </p:blipFill>
        <p:spPr>
          <a:xfrm>
            <a:off x="8458725" y="349000"/>
            <a:ext cx="373576" cy="452348"/>
          </a:xfrm>
          <a:prstGeom prst="rect">
            <a:avLst/>
          </a:prstGeom>
          <a:noFill/>
          <a:ln>
            <a:noFill/>
          </a:ln>
        </p:spPr>
      </p:pic>
      <p:sp>
        <p:nvSpPr>
          <p:cNvPr id="134" name="Google Shape;134;p17"/>
          <p:cNvSpPr/>
          <p:nvPr/>
        </p:nvSpPr>
        <p:spPr>
          <a:xfrm>
            <a:off x="7515375" y="4585650"/>
            <a:ext cx="1464900" cy="509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1620">
          <p15:clr>
            <a:srgbClr val="F9AD4C"/>
          </p15:clr>
        </p15:guide>
        <p15:guide id="2" pos="2880">
          <p15:clr>
            <a:srgbClr val="F9AD4C"/>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5"/>
        <p:cNvGrpSpPr/>
        <p:nvPr/>
      </p:nvGrpSpPr>
      <p:grpSpPr>
        <a:xfrm>
          <a:off x="0" y="0"/>
          <a:ext cx="0" cy="0"/>
          <a:chOff x="0" y="0"/>
          <a:chExt cx="0" cy="0"/>
        </a:xfrm>
      </p:grpSpPr>
      <p:sp>
        <p:nvSpPr>
          <p:cNvPr id="136" name="Google Shape;136;p18"/>
          <p:cNvSpPr txBox="1">
            <a:spLocks noGrp="1"/>
          </p:cNvSpPr>
          <p:nvPr>
            <p:ph type="title"/>
          </p:nvPr>
        </p:nvSpPr>
        <p:spPr>
          <a:xfrm>
            <a:off x="1388100" y="450150"/>
            <a:ext cx="6367800" cy="4090800"/>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37" name="Google Shape;137;p18"/>
          <p:cNvSpPr txBox="1">
            <a:spLocks noGrp="1"/>
          </p:cNvSpPr>
          <p:nvPr>
            <p:ph type="sldNum" idx="12"/>
          </p:nvPr>
        </p:nvSpPr>
        <p:spPr>
          <a:xfrm>
            <a:off x="4297650" y="4821672"/>
            <a:ext cx="548700" cy="235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8"/>
        <p:cNvGrpSpPr/>
        <p:nvPr/>
      </p:nvGrpSpPr>
      <p:grpSpPr>
        <a:xfrm>
          <a:off x="0" y="0"/>
          <a:ext cx="0" cy="0"/>
          <a:chOff x="0" y="0"/>
          <a:chExt cx="0" cy="0"/>
        </a:xfrm>
      </p:grpSpPr>
      <p:sp>
        <p:nvSpPr>
          <p:cNvPr id="139" name="Google Shape;139;p19"/>
          <p:cNvSpPr txBox="1">
            <a:spLocks noGrp="1"/>
          </p:cNvSpPr>
          <p:nvPr>
            <p:ph type="sldNum" idx="12"/>
          </p:nvPr>
        </p:nvSpPr>
        <p:spPr>
          <a:xfrm>
            <a:off x="4297650" y="4821672"/>
            <a:ext cx="548700" cy="235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Warehouse or Forklift">
  <p:cSld name="TITLE_1_1_1_1_1">
    <p:spTree>
      <p:nvGrpSpPr>
        <p:cNvPr id="1" name="Shape 66"/>
        <p:cNvGrpSpPr/>
        <p:nvPr/>
      </p:nvGrpSpPr>
      <p:grpSpPr>
        <a:xfrm>
          <a:off x="0" y="0"/>
          <a:ext cx="0" cy="0"/>
          <a:chOff x="0" y="0"/>
          <a:chExt cx="0" cy="0"/>
        </a:xfrm>
      </p:grpSpPr>
      <p:sp>
        <p:nvSpPr>
          <p:cNvPr id="67" name="Google Shape;67;p8"/>
          <p:cNvSpPr/>
          <p:nvPr/>
        </p:nvSpPr>
        <p:spPr>
          <a:xfrm>
            <a:off x="-225" y="-100"/>
            <a:ext cx="9144000" cy="4482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 name="Google Shape;68;p8"/>
          <p:cNvPicPr preferRelativeResize="0"/>
          <p:nvPr/>
        </p:nvPicPr>
        <p:blipFill rotWithShape="1">
          <a:blip r:embed="rId2">
            <a:alphaModFix amt="90000"/>
          </a:blip>
          <a:srcRect t="13198" b="13190"/>
          <a:stretch/>
        </p:blipFill>
        <p:spPr>
          <a:xfrm>
            <a:off x="0" y="0"/>
            <a:ext cx="9143997" cy="4487276"/>
          </a:xfrm>
          <a:prstGeom prst="rect">
            <a:avLst/>
          </a:prstGeom>
          <a:noFill/>
          <a:ln>
            <a:noFill/>
          </a:ln>
        </p:spPr>
      </p:pic>
      <p:sp>
        <p:nvSpPr>
          <p:cNvPr id="69" name="Google Shape;69;p8"/>
          <p:cNvSpPr txBox="1">
            <a:spLocks noGrp="1"/>
          </p:cNvSpPr>
          <p:nvPr>
            <p:ph type="sldNum" idx="12"/>
          </p:nvPr>
        </p:nvSpPr>
        <p:spPr>
          <a:xfrm>
            <a:off x="4297650" y="4821672"/>
            <a:ext cx="548700" cy="235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70" name="Google Shape;70;p8"/>
          <p:cNvSpPr/>
          <p:nvPr/>
        </p:nvSpPr>
        <p:spPr>
          <a:xfrm>
            <a:off x="25" y="4481963"/>
            <a:ext cx="9144000" cy="42000"/>
          </a:xfrm>
          <a:prstGeom prst="rect">
            <a:avLst/>
          </a:prstGeom>
          <a:solidFill>
            <a:srgbClr val="E126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8"/>
          <p:cNvSpPr/>
          <p:nvPr/>
        </p:nvSpPr>
        <p:spPr>
          <a:xfrm>
            <a:off x="218375" y="4685725"/>
            <a:ext cx="7287900" cy="1359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8"/>
          <p:cNvSpPr txBox="1">
            <a:spLocks noGrp="1"/>
          </p:cNvSpPr>
          <p:nvPr>
            <p:ph type="ctrTitle"/>
          </p:nvPr>
        </p:nvSpPr>
        <p:spPr>
          <a:xfrm>
            <a:off x="213575" y="2617525"/>
            <a:ext cx="8520600" cy="545700"/>
          </a:xfrm>
          <a:prstGeom prst="rect">
            <a:avLst/>
          </a:prstGeom>
          <a:noFill/>
          <a:ln>
            <a:noFill/>
          </a:ln>
        </p:spPr>
        <p:txBody>
          <a:bodyPr spcFirstLastPara="1" wrap="square" lIns="91425" tIns="91425" rIns="91425" bIns="91425" anchor="b" anchorCtr="0"/>
          <a:lstStyle>
            <a:lvl1pPr lvl="0" algn="l">
              <a:lnSpc>
                <a:spcPct val="100000"/>
              </a:lnSpc>
              <a:spcBef>
                <a:spcPts val="0"/>
              </a:spcBef>
              <a:spcAft>
                <a:spcPts val="0"/>
              </a:spcAft>
              <a:buClr>
                <a:srgbClr val="FFFFFF"/>
              </a:buClr>
              <a:buSzPts val="3200"/>
              <a:buNone/>
              <a:defRPr sz="3200" b="1">
                <a:solidFill>
                  <a:srgbClr val="FFFFFF"/>
                </a:solidFill>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73" name="Google Shape;73;p8"/>
          <p:cNvSpPr/>
          <p:nvPr/>
        </p:nvSpPr>
        <p:spPr>
          <a:xfrm>
            <a:off x="0" y="942400"/>
            <a:ext cx="3209700" cy="1155000"/>
          </a:xfrm>
          <a:prstGeom prst="snip1Rect">
            <a:avLst>
              <a:gd name="adj" fmla="val 22508"/>
            </a:avLst>
          </a:prstGeom>
          <a:solidFill>
            <a:srgbClr val="E126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8"/>
          <p:cNvSpPr txBox="1">
            <a:spLocks noGrp="1"/>
          </p:cNvSpPr>
          <p:nvPr>
            <p:ph type="subTitle" idx="1"/>
          </p:nvPr>
        </p:nvSpPr>
        <p:spPr>
          <a:xfrm>
            <a:off x="177675" y="1037300"/>
            <a:ext cx="3070500" cy="720300"/>
          </a:xfrm>
          <a:prstGeom prst="rect">
            <a:avLst/>
          </a:prstGeom>
          <a:noFill/>
          <a:ln>
            <a:noFill/>
          </a:ln>
        </p:spPr>
        <p:txBody>
          <a:bodyPr spcFirstLastPara="1" wrap="square" lIns="91425" tIns="91425" rIns="91425" bIns="91425" anchor="t" anchorCtr="0"/>
          <a:lstStyle>
            <a:lvl1pPr lvl="0" algn="l">
              <a:lnSpc>
                <a:spcPct val="115000"/>
              </a:lnSpc>
              <a:spcBef>
                <a:spcPts val="0"/>
              </a:spcBef>
              <a:spcAft>
                <a:spcPts val="0"/>
              </a:spcAft>
              <a:buClr>
                <a:srgbClr val="FFFFFF"/>
              </a:buClr>
              <a:buSzPts val="2400"/>
              <a:buNone/>
              <a:defRPr sz="2400" b="1">
                <a:solidFill>
                  <a:srgbClr val="FFFFFF"/>
                </a:solidFill>
              </a:defRPr>
            </a:lvl1pPr>
            <a:lvl2pPr lvl="1" algn="l">
              <a:lnSpc>
                <a:spcPct val="115000"/>
              </a:lnSpc>
              <a:spcBef>
                <a:spcPts val="0"/>
              </a:spcBef>
              <a:spcAft>
                <a:spcPts val="0"/>
              </a:spcAft>
              <a:buSzPts val="2800"/>
              <a:buNone/>
              <a:defRPr sz="2800"/>
            </a:lvl2pPr>
            <a:lvl3pPr lvl="2" algn="l">
              <a:lnSpc>
                <a:spcPct val="115000"/>
              </a:lnSpc>
              <a:spcBef>
                <a:spcPts val="0"/>
              </a:spcBef>
              <a:spcAft>
                <a:spcPts val="0"/>
              </a:spcAft>
              <a:buSzPts val="2800"/>
              <a:buNone/>
              <a:defRPr sz="2800"/>
            </a:lvl3pPr>
            <a:lvl4pPr lvl="3" algn="l">
              <a:lnSpc>
                <a:spcPct val="115000"/>
              </a:lnSpc>
              <a:spcBef>
                <a:spcPts val="0"/>
              </a:spcBef>
              <a:spcAft>
                <a:spcPts val="0"/>
              </a:spcAft>
              <a:buSzPts val="2800"/>
              <a:buNone/>
              <a:defRPr sz="2800"/>
            </a:lvl4pPr>
            <a:lvl5pPr lvl="4" algn="l">
              <a:lnSpc>
                <a:spcPct val="115000"/>
              </a:lnSpc>
              <a:spcBef>
                <a:spcPts val="0"/>
              </a:spcBef>
              <a:spcAft>
                <a:spcPts val="0"/>
              </a:spcAft>
              <a:buSzPts val="2800"/>
              <a:buNone/>
              <a:defRPr sz="2800"/>
            </a:lvl5pPr>
            <a:lvl6pPr lvl="5" algn="l">
              <a:lnSpc>
                <a:spcPct val="115000"/>
              </a:lnSpc>
              <a:spcBef>
                <a:spcPts val="0"/>
              </a:spcBef>
              <a:spcAft>
                <a:spcPts val="0"/>
              </a:spcAft>
              <a:buSzPts val="2800"/>
              <a:buNone/>
              <a:defRPr sz="2800"/>
            </a:lvl6pPr>
            <a:lvl7pPr lvl="6" algn="l">
              <a:lnSpc>
                <a:spcPct val="115000"/>
              </a:lnSpc>
              <a:spcBef>
                <a:spcPts val="0"/>
              </a:spcBef>
              <a:spcAft>
                <a:spcPts val="0"/>
              </a:spcAft>
              <a:buSzPts val="2800"/>
              <a:buNone/>
              <a:defRPr sz="2800"/>
            </a:lvl7pPr>
            <a:lvl8pPr lvl="7" algn="l">
              <a:lnSpc>
                <a:spcPct val="115000"/>
              </a:lnSpc>
              <a:spcBef>
                <a:spcPts val="0"/>
              </a:spcBef>
              <a:spcAft>
                <a:spcPts val="0"/>
              </a:spcAft>
              <a:buSzPts val="2800"/>
              <a:buNone/>
              <a:defRPr sz="2800"/>
            </a:lvl8pPr>
            <a:lvl9pPr lvl="8" algn="l">
              <a:lnSpc>
                <a:spcPct val="115000"/>
              </a:lnSpc>
              <a:spcBef>
                <a:spcPts val="0"/>
              </a:spcBef>
              <a:spcAft>
                <a:spcPts val="0"/>
              </a:spcAft>
              <a:buSzPts val="2800"/>
              <a:buNone/>
              <a:defRPr sz="2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75"/>
        <p:cNvGrpSpPr/>
        <p:nvPr/>
      </p:nvGrpSpPr>
      <p:grpSpPr>
        <a:xfrm>
          <a:off x="0" y="0"/>
          <a:ext cx="0" cy="0"/>
          <a:chOff x="0" y="0"/>
          <a:chExt cx="0" cy="0"/>
        </a:xfrm>
      </p:grpSpPr>
      <p:sp>
        <p:nvSpPr>
          <p:cNvPr id="76" name="Google Shape;76;p9"/>
          <p:cNvSpPr/>
          <p:nvPr/>
        </p:nvSpPr>
        <p:spPr>
          <a:xfrm>
            <a:off x="-225" y="-100"/>
            <a:ext cx="9144000" cy="4482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7" name="Google Shape;77;p9"/>
          <p:cNvPicPr preferRelativeResize="0"/>
          <p:nvPr/>
        </p:nvPicPr>
        <p:blipFill rotWithShape="1">
          <a:blip r:embed="rId2">
            <a:alphaModFix amt="38000"/>
          </a:blip>
          <a:srcRect t="11504" b="14974"/>
          <a:stretch/>
        </p:blipFill>
        <p:spPr>
          <a:xfrm>
            <a:off x="0" y="0"/>
            <a:ext cx="9144000" cy="4481971"/>
          </a:xfrm>
          <a:prstGeom prst="rect">
            <a:avLst/>
          </a:prstGeom>
          <a:noFill/>
          <a:ln>
            <a:noFill/>
          </a:ln>
        </p:spPr>
      </p:pic>
      <p:sp>
        <p:nvSpPr>
          <p:cNvPr id="78" name="Google Shape;78;p9"/>
          <p:cNvSpPr txBox="1">
            <a:spLocks noGrp="1"/>
          </p:cNvSpPr>
          <p:nvPr>
            <p:ph type="title"/>
          </p:nvPr>
        </p:nvSpPr>
        <p:spPr>
          <a:xfrm>
            <a:off x="1865200" y="958775"/>
            <a:ext cx="5104200" cy="2516700"/>
          </a:xfrm>
          <a:prstGeom prst="rect">
            <a:avLst/>
          </a:prstGeom>
          <a:noFill/>
          <a:ln>
            <a:noFill/>
          </a:ln>
        </p:spPr>
        <p:txBody>
          <a:bodyPr spcFirstLastPara="1" wrap="square" lIns="91425" tIns="91425" rIns="91425" bIns="91425" anchor="t" anchorCtr="0"/>
          <a:lstStyle>
            <a:lvl1pPr lvl="0" algn="l">
              <a:lnSpc>
                <a:spcPct val="130000"/>
              </a:lnSpc>
              <a:spcBef>
                <a:spcPts val="0"/>
              </a:spcBef>
              <a:spcAft>
                <a:spcPts val="0"/>
              </a:spcAft>
              <a:buClr>
                <a:srgbClr val="FFFFFF"/>
              </a:buClr>
              <a:buSzPts val="1200"/>
              <a:buNone/>
              <a:defRPr sz="1200" b="0">
                <a:solidFill>
                  <a:srgbClr val="FFFFFF"/>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79" name="Google Shape;79;p9"/>
          <p:cNvSpPr/>
          <p:nvPr/>
        </p:nvSpPr>
        <p:spPr>
          <a:xfrm>
            <a:off x="25" y="4481963"/>
            <a:ext cx="9144000" cy="42000"/>
          </a:xfrm>
          <a:prstGeom prst="rect">
            <a:avLst/>
          </a:prstGeom>
          <a:solidFill>
            <a:srgbClr val="E126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9"/>
          <p:cNvSpPr txBox="1">
            <a:spLocks noGrp="1"/>
          </p:cNvSpPr>
          <p:nvPr>
            <p:ph type="sldNum" idx="12"/>
          </p:nvPr>
        </p:nvSpPr>
        <p:spPr>
          <a:xfrm>
            <a:off x="4297650" y="4821672"/>
            <a:ext cx="548700" cy="235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81" name="Google Shape;81;p9"/>
          <p:cNvSpPr/>
          <p:nvPr/>
        </p:nvSpPr>
        <p:spPr>
          <a:xfrm>
            <a:off x="218375" y="4685725"/>
            <a:ext cx="7287900" cy="1359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2"/>
        <p:cNvGrpSpPr/>
        <p:nvPr/>
      </p:nvGrpSpPr>
      <p:grpSpPr>
        <a:xfrm>
          <a:off x="0" y="0"/>
          <a:ext cx="0" cy="0"/>
          <a:chOff x="0" y="0"/>
          <a:chExt cx="0" cy="0"/>
        </a:xfrm>
      </p:grpSpPr>
      <p:sp>
        <p:nvSpPr>
          <p:cNvPr id="83" name="Google Shape;83;p10"/>
          <p:cNvSpPr txBox="1">
            <a:spLocks noGrp="1"/>
          </p:cNvSpPr>
          <p:nvPr>
            <p:ph type="title"/>
          </p:nvPr>
        </p:nvSpPr>
        <p:spPr>
          <a:xfrm>
            <a:off x="311700" y="115950"/>
            <a:ext cx="8520600" cy="5019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4" name="Google Shape;84;p10"/>
          <p:cNvSpPr txBox="1">
            <a:spLocks noGrp="1"/>
          </p:cNvSpPr>
          <p:nvPr>
            <p:ph type="body" idx="1"/>
          </p:nvPr>
        </p:nvSpPr>
        <p:spPr>
          <a:xfrm>
            <a:off x="311700" y="685350"/>
            <a:ext cx="3999900" cy="3416400"/>
          </a:xfrm>
          <a:prstGeom prst="rect">
            <a:avLst/>
          </a:prstGeom>
          <a:noFill/>
          <a:ln>
            <a:noFill/>
          </a:ln>
        </p:spPr>
        <p:txBody>
          <a:bodyPr spcFirstLastPara="1" wrap="square" lIns="91425" tIns="91425" rIns="91425" bIns="91425" anchor="t" anchorCtr="0"/>
          <a:lstStyle>
            <a:lvl1pPr marL="457200" lvl="0" indent="-342900" algn="l">
              <a:lnSpc>
                <a:spcPct val="115000"/>
              </a:lnSpc>
              <a:spcBef>
                <a:spcPts val="0"/>
              </a:spcBef>
              <a:spcAft>
                <a:spcPts val="0"/>
              </a:spcAft>
              <a:buSzPts val="1800"/>
              <a:buChar char="◥"/>
              <a:defRPr/>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85" name="Google Shape;85;p10"/>
          <p:cNvSpPr txBox="1">
            <a:spLocks noGrp="1"/>
          </p:cNvSpPr>
          <p:nvPr>
            <p:ph type="body" idx="2"/>
          </p:nvPr>
        </p:nvSpPr>
        <p:spPr>
          <a:xfrm>
            <a:off x="4832400" y="685350"/>
            <a:ext cx="3999900" cy="3416400"/>
          </a:xfrm>
          <a:prstGeom prst="rect">
            <a:avLst/>
          </a:prstGeom>
          <a:noFill/>
          <a:ln>
            <a:noFill/>
          </a:ln>
        </p:spPr>
        <p:txBody>
          <a:bodyPr spcFirstLastPara="1" wrap="square" lIns="91425" tIns="91425" rIns="91425" bIns="91425" anchor="t" anchorCtr="0"/>
          <a:lstStyle>
            <a:lvl1pPr marL="457200" lvl="0" indent="-342900" algn="l">
              <a:lnSpc>
                <a:spcPct val="115000"/>
              </a:lnSpc>
              <a:spcBef>
                <a:spcPts val="0"/>
              </a:spcBef>
              <a:spcAft>
                <a:spcPts val="0"/>
              </a:spcAft>
              <a:buSzPts val="1800"/>
              <a:buChar char="◥"/>
              <a:defRPr/>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86" name="Google Shape;86;p10"/>
          <p:cNvSpPr txBox="1">
            <a:spLocks noGrp="1"/>
          </p:cNvSpPr>
          <p:nvPr>
            <p:ph type="sldNum" idx="12"/>
          </p:nvPr>
        </p:nvSpPr>
        <p:spPr>
          <a:xfrm>
            <a:off x="4297650" y="4821672"/>
            <a:ext cx="548700" cy="235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cxnSp>
        <p:nvCxnSpPr>
          <p:cNvPr id="87" name="Google Shape;87;p10"/>
          <p:cNvCxnSpPr/>
          <p:nvPr/>
        </p:nvCxnSpPr>
        <p:spPr>
          <a:xfrm>
            <a:off x="4572000" y="800675"/>
            <a:ext cx="0" cy="3612000"/>
          </a:xfrm>
          <a:prstGeom prst="straightConnector1">
            <a:avLst/>
          </a:prstGeom>
          <a:noFill/>
          <a:ln w="9525" cap="flat" cmpd="sng">
            <a:solidFill>
              <a:srgbClr val="999999"/>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1 1">
  <p:cSld name="TITLE_AND_TWO_COLUMNS_1_1">
    <p:spTree>
      <p:nvGrpSpPr>
        <p:cNvPr id="1" name="Shape 88"/>
        <p:cNvGrpSpPr/>
        <p:nvPr/>
      </p:nvGrpSpPr>
      <p:grpSpPr>
        <a:xfrm>
          <a:off x="0" y="0"/>
          <a:ext cx="0" cy="0"/>
          <a:chOff x="0" y="0"/>
          <a:chExt cx="0" cy="0"/>
        </a:xfrm>
      </p:grpSpPr>
      <p:sp>
        <p:nvSpPr>
          <p:cNvPr id="89" name="Google Shape;89;p11"/>
          <p:cNvSpPr/>
          <p:nvPr/>
        </p:nvSpPr>
        <p:spPr>
          <a:xfrm>
            <a:off x="102625" y="4758600"/>
            <a:ext cx="2612700" cy="336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11"/>
          <p:cNvSpPr/>
          <p:nvPr/>
        </p:nvSpPr>
        <p:spPr>
          <a:xfrm>
            <a:off x="218375" y="4685725"/>
            <a:ext cx="7287900" cy="1359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1"/>
          <p:cNvSpPr/>
          <p:nvPr/>
        </p:nvSpPr>
        <p:spPr>
          <a:xfrm>
            <a:off x="0" y="554175"/>
            <a:ext cx="2283900" cy="4589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1"/>
          <p:cNvSpPr/>
          <p:nvPr/>
        </p:nvSpPr>
        <p:spPr>
          <a:xfrm>
            <a:off x="4572000" y="554175"/>
            <a:ext cx="2283900" cy="4589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1"/>
          <p:cNvSpPr/>
          <p:nvPr/>
        </p:nvSpPr>
        <p:spPr>
          <a:xfrm>
            <a:off x="0" y="-8775"/>
            <a:ext cx="9126300" cy="6051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1"/>
          <p:cNvSpPr txBox="1">
            <a:spLocks noGrp="1"/>
          </p:cNvSpPr>
          <p:nvPr>
            <p:ph type="title"/>
          </p:nvPr>
        </p:nvSpPr>
        <p:spPr>
          <a:xfrm>
            <a:off x="311700" y="47575"/>
            <a:ext cx="8520600" cy="3870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5" name="Google Shape;95;p11"/>
          <p:cNvSpPr txBox="1">
            <a:spLocks noGrp="1"/>
          </p:cNvSpPr>
          <p:nvPr>
            <p:ph type="sldNum" idx="12"/>
          </p:nvPr>
        </p:nvSpPr>
        <p:spPr>
          <a:xfrm>
            <a:off x="4297650" y="4821672"/>
            <a:ext cx="548700" cy="235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96" name="Google Shape;96;p11"/>
          <p:cNvSpPr/>
          <p:nvPr/>
        </p:nvSpPr>
        <p:spPr>
          <a:xfrm>
            <a:off x="0" y="554175"/>
            <a:ext cx="9144000" cy="42000"/>
          </a:xfrm>
          <a:prstGeom prst="rect">
            <a:avLst/>
          </a:prstGeom>
          <a:solidFill>
            <a:srgbClr val="E126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7" name="Google Shape;97;p11"/>
          <p:cNvPicPr preferRelativeResize="0"/>
          <p:nvPr/>
        </p:nvPicPr>
        <p:blipFill rotWithShape="1">
          <a:blip r:embed="rId2">
            <a:alphaModFix/>
          </a:blip>
          <a:srcRect/>
          <a:stretch/>
        </p:blipFill>
        <p:spPr>
          <a:xfrm>
            <a:off x="8458725" y="349000"/>
            <a:ext cx="373576" cy="452348"/>
          </a:xfrm>
          <a:prstGeom prst="rect">
            <a:avLst/>
          </a:prstGeom>
          <a:noFill/>
          <a:ln>
            <a:noFill/>
          </a:ln>
        </p:spPr>
      </p:pic>
      <p:sp>
        <p:nvSpPr>
          <p:cNvPr id="98" name="Google Shape;98;p11"/>
          <p:cNvSpPr/>
          <p:nvPr/>
        </p:nvSpPr>
        <p:spPr>
          <a:xfrm>
            <a:off x="7515375" y="4585650"/>
            <a:ext cx="1464900" cy="509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1620">
          <p15:clr>
            <a:srgbClr val="F9AD4C"/>
          </p15:clr>
        </p15:guide>
        <p15:guide id="2" pos="2880">
          <p15:clr>
            <a:srgbClr val="F9AD4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99"/>
        <p:cNvGrpSpPr/>
        <p:nvPr/>
      </p:nvGrpSpPr>
      <p:grpSpPr>
        <a:xfrm>
          <a:off x="0" y="0"/>
          <a:ext cx="0" cy="0"/>
          <a:chOff x="0" y="0"/>
          <a:chExt cx="0" cy="0"/>
        </a:xfrm>
      </p:grpSpPr>
      <p:sp>
        <p:nvSpPr>
          <p:cNvPr id="100" name="Google Shape;100;p12"/>
          <p:cNvSpPr txBox="1">
            <a:spLocks noGrp="1"/>
          </p:cNvSpPr>
          <p:nvPr>
            <p:ph type="body" idx="1"/>
          </p:nvPr>
        </p:nvSpPr>
        <p:spPr>
          <a:xfrm>
            <a:off x="311700" y="660649"/>
            <a:ext cx="8520600" cy="3430800"/>
          </a:xfrm>
          <a:prstGeom prst="rect">
            <a:avLst/>
          </a:prstGeom>
          <a:noFill/>
          <a:ln>
            <a:noFill/>
          </a:ln>
        </p:spPr>
        <p:txBody>
          <a:bodyPr spcFirstLastPara="1" wrap="square" lIns="91425" tIns="91425" rIns="91425" bIns="91425" anchor="t"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01" name="Google Shape;101;p12"/>
          <p:cNvSpPr txBox="1">
            <a:spLocks noGrp="1"/>
          </p:cNvSpPr>
          <p:nvPr>
            <p:ph type="sldNum" idx="12"/>
          </p:nvPr>
        </p:nvSpPr>
        <p:spPr>
          <a:xfrm>
            <a:off x="4297650" y="4821672"/>
            <a:ext cx="548700" cy="235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102" name="Google Shape;102;p12"/>
          <p:cNvSpPr/>
          <p:nvPr/>
        </p:nvSpPr>
        <p:spPr>
          <a:xfrm>
            <a:off x="0" y="496450"/>
            <a:ext cx="9144000" cy="235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2"/>
          <p:cNvSpPr txBox="1">
            <a:spLocks noGrp="1"/>
          </p:cNvSpPr>
          <p:nvPr>
            <p:ph type="title"/>
          </p:nvPr>
        </p:nvSpPr>
        <p:spPr>
          <a:xfrm>
            <a:off x="311700" y="115950"/>
            <a:ext cx="8520600" cy="5019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4"/>
        <p:cNvGrpSpPr/>
        <p:nvPr/>
      </p:nvGrpSpPr>
      <p:grpSpPr>
        <a:xfrm>
          <a:off x="0" y="0"/>
          <a:ext cx="0" cy="0"/>
          <a:chOff x="0" y="0"/>
          <a:chExt cx="0" cy="0"/>
        </a:xfrm>
      </p:grpSpPr>
      <p:sp>
        <p:nvSpPr>
          <p:cNvPr id="105" name="Google Shape;105;p13"/>
          <p:cNvSpPr/>
          <p:nvPr/>
        </p:nvSpPr>
        <p:spPr>
          <a:xfrm>
            <a:off x="-225" y="-100"/>
            <a:ext cx="9144000" cy="4482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6" name="Google Shape;106;p13"/>
          <p:cNvPicPr preferRelativeResize="0"/>
          <p:nvPr/>
        </p:nvPicPr>
        <p:blipFill rotWithShape="1">
          <a:blip r:embed="rId2">
            <a:alphaModFix/>
          </a:blip>
          <a:srcRect t="6430" b="6428"/>
          <a:stretch/>
        </p:blipFill>
        <p:spPr>
          <a:xfrm>
            <a:off x="0" y="0"/>
            <a:ext cx="9144002" cy="4481973"/>
          </a:xfrm>
          <a:prstGeom prst="rect">
            <a:avLst/>
          </a:prstGeom>
          <a:noFill/>
          <a:ln>
            <a:noFill/>
          </a:ln>
        </p:spPr>
      </p:pic>
      <p:sp>
        <p:nvSpPr>
          <p:cNvPr id="107" name="Google Shape;107;p13"/>
          <p:cNvSpPr/>
          <p:nvPr/>
        </p:nvSpPr>
        <p:spPr>
          <a:xfrm>
            <a:off x="25" y="4481963"/>
            <a:ext cx="9144000" cy="42000"/>
          </a:xfrm>
          <a:prstGeom prst="rect">
            <a:avLst/>
          </a:prstGeom>
          <a:solidFill>
            <a:srgbClr val="E126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3"/>
          <p:cNvSpPr txBox="1">
            <a:spLocks noGrp="1"/>
          </p:cNvSpPr>
          <p:nvPr>
            <p:ph type="sldNum" idx="12"/>
          </p:nvPr>
        </p:nvSpPr>
        <p:spPr>
          <a:xfrm>
            <a:off x="4297650" y="4821672"/>
            <a:ext cx="548700" cy="235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109" name="Google Shape;109;p13"/>
          <p:cNvSpPr/>
          <p:nvPr/>
        </p:nvSpPr>
        <p:spPr>
          <a:xfrm>
            <a:off x="218375" y="4685725"/>
            <a:ext cx="7287900" cy="1359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3"/>
          <p:cNvSpPr/>
          <p:nvPr/>
        </p:nvSpPr>
        <p:spPr>
          <a:xfrm>
            <a:off x="0" y="1006100"/>
            <a:ext cx="3787800" cy="1283400"/>
          </a:xfrm>
          <a:prstGeom prst="snip1Rect">
            <a:avLst>
              <a:gd name="adj" fmla="val 22508"/>
            </a:avLst>
          </a:prstGeom>
          <a:solidFill>
            <a:srgbClr val="E126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13"/>
          <p:cNvSpPr txBox="1">
            <a:spLocks noGrp="1"/>
          </p:cNvSpPr>
          <p:nvPr>
            <p:ph type="subTitle" idx="1"/>
          </p:nvPr>
        </p:nvSpPr>
        <p:spPr>
          <a:xfrm>
            <a:off x="177675" y="1175625"/>
            <a:ext cx="3323100" cy="720300"/>
          </a:xfrm>
          <a:prstGeom prst="rect">
            <a:avLst/>
          </a:prstGeom>
          <a:noFill/>
          <a:ln>
            <a:noFill/>
          </a:ln>
        </p:spPr>
        <p:txBody>
          <a:bodyPr spcFirstLastPara="1" wrap="square" lIns="91425" tIns="91425" rIns="91425" bIns="91425" anchor="t" anchorCtr="0"/>
          <a:lstStyle>
            <a:lvl1pPr lvl="0" algn="l">
              <a:lnSpc>
                <a:spcPct val="115000"/>
              </a:lnSpc>
              <a:spcBef>
                <a:spcPts val="0"/>
              </a:spcBef>
              <a:spcAft>
                <a:spcPts val="0"/>
              </a:spcAft>
              <a:buClr>
                <a:srgbClr val="FFFFFF"/>
              </a:buClr>
              <a:buSzPts val="2400"/>
              <a:buNone/>
              <a:defRPr sz="2400" b="1">
                <a:solidFill>
                  <a:srgbClr val="FFFFFF"/>
                </a:solidFill>
              </a:defRPr>
            </a:lvl1pPr>
            <a:lvl2pPr lvl="1" algn="l">
              <a:lnSpc>
                <a:spcPct val="115000"/>
              </a:lnSpc>
              <a:spcBef>
                <a:spcPts val="0"/>
              </a:spcBef>
              <a:spcAft>
                <a:spcPts val="0"/>
              </a:spcAft>
              <a:buSzPts val="2800"/>
              <a:buNone/>
              <a:defRPr sz="2800"/>
            </a:lvl2pPr>
            <a:lvl3pPr lvl="2" algn="l">
              <a:lnSpc>
                <a:spcPct val="115000"/>
              </a:lnSpc>
              <a:spcBef>
                <a:spcPts val="0"/>
              </a:spcBef>
              <a:spcAft>
                <a:spcPts val="0"/>
              </a:spcAft>
              <a:buSzPts val="2800"/>
              <a:buNone/>
              <a:defRPr sz="2800"/>
            </a:lvl3pPr>
            <a:lvl4pPr lvl="3" algn="l">
              <a:lnSpc>
                <a:spcPct val="115000"/>
              </a:lnSpc>
              <a:spcBef>
                <a:spcPts val="0"/>
              </a:spcBef>
              <a:spcAft>
                <a:spcPts val="0"/>
              </a:spcAft>
              <a:buSzPts val="2800"/>
              <a:buNone/>
              <a:defRPr sz="2800"/>
            </a:lvl4pPr>
            <a:lvl5pPr lvl="4" algn="l">
              <a:lnSpc>
                <a:spcPct val="115000"/>
              </a:lnSpc>
              <a:spcBef>
                <a:spcPts val="0"/>
              </a:spcBef>
              <a:spcAft>
                <a:spcPts val="0"/>
              </a:spcAft>
              <a:buSzPts val="2800"/>
              <a:buNone/>
              <a:defRPr sz="2800"/>
            </a:lvl5pPr>
            <a:lvl6pPr lvl="5" algn="l">
              <a:lnSpc>
                <a:spcPct val="115000"/>
              </a:lnSpc>
              <a:spcBef>
                <a:spcPts val="0"/>
              </a:spcBef>
              <a:spcAft>
                <a:spcPts val="0"/>
              </a:spcAft>
              <a:buSzPts val="2800"/>
              <a:buNone/>
              <a:defRPr sz="2800"/>
            </a:lvl6pPr>
            <a:lvl7pPr lvl="6" algn="l">
              <a:lnSpc>
                <a:spcPct val="115000"/>
              </a:lnSpc>
              <a:spcBef>
                <a:spcPts val="0"/>
              </a:spcBef>
              <a:spcAft>
                <a:spcPts val="0"/>
              </a:spcAft>
              <a:buSzPts val="2800"/>
              <a:buNone/>
              <a:defRPr sz="2800"/>
            </a:lvl7pPr>
            <a:lvl8pPr lvl="7" algn="l">
              <a:lnSpc>
                <a:spcPct val="115000"/>
              </a:lnSpc>
              <a:spcBef>
                <a:spcPts val="0"/>
              </a:spcBef>
              <a:spcAft>
                <a:spcPts val="0"/>
              </a:spcAft>
              <a:buSzPts val="2800"/>
              <a:buNone/>
              <a:defRPr sz="2800"/>
            </a:lvl8pPr>
            <a:lvl9pPr lvl="8" algn="l">
              <a:lnSpc>
                <a:spcPct val="115000"/>
              </a:lnSpc>
              <a:spcBef>
                <a:spcPts val="0"/>
              </a:spcBef>
              <a:spcAft>
                <a:spcPts val="0"/>
              </a:spcAft>
              <a:buSzPts val="2800"/>
              <a:buNone/>
              <a:defRPr sz="2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2"/>
        <p:cNvGrpSpPr/>
        <p:nvPr/>
      </p:nvGrpSpPr>
      <p:grpSpPr>
        <a:xfrm>
          <a:off x="0" y="0"/>
          <a:ext cx="0" cy="0"/>
          <a:chOff x="0" y="0"/>
          <a:chExt cx="0" cy="0"/>
        </a:xfrm>
      </p:grpSpPr>
      <p:sp>
        <p:nvSpPr>
          <p:cNvPr id="113" name="Google Shape;113;p14"/>
          <p:cNvSpPr txBox="1">
            <a:spLocks noGrp="1"/>
          </p:cNvSpPr>
          <p:nvPr>
            <p:ph type="title"/>
          </p:nvPr>
        </p:nvSpPr>
        <p:spPr>
          <a:xfrm>
            <a:off x="311700" y="115950"/>
            <a:ext cx="8520600" cy="5019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4" name="Google Shape;114;p14"/>
          <p:cNvSpPr txBox="1">
            <a:spLocks noGrp="1"/>
          </p:cNvSpPr>
          <p:nvPr>
            <p:ph type="body" idx="1"/>
          </p:nvPr>
        </p:nvSpPr>
        <p:spPr>
          <a:xfrm>
            <a:off x="311700" y="660649"/>
            <a:ext cx="8520600" cy="3430800"/>
          </a:xfrm>
          <a:prstGeom prst="rect">
            <a:avLst/>
          </a:prstGeom>
          <a:noFill/>
          <a:ln>
            <a:noFill/>
          </a:ln>
        </p:spPr>
        <p:txBody>
          <a:bodyPr spcFirstLastPara="1" wrap="square" lIns="91425" tIns="91425" rIns="91425" bIns="91425" anchor="t"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15" name="Google Shape;115;p14"/>
          <p:cNvSpPr txBox="1">
            <a:spLocks noGrp="1"/>
          </p:cNvSpPr>
          <p:nvPr>
            <p:ph type="sldNum" idx="12"/>
          </p:nvPr>
        </p:nvSpPr>
        <p:spPr>
          <a:xfrm>
            <a:off x="4297650" y="4821672"/>
            <a:ext cx="548700" cy="235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16"/>
        <p:cNvGrpSpPr/>
        <p:nvPr/>
      </p:nvGrpSpPr>
      <p:grpSpPr>
        <a:xfrm>
          <a:off x="0" y="0"/>
          <a:ext cx="0" cy="0"/>
          <a:chOff x="0" y="0"/>
          <a:chExt cx="0" cy="0"/>
        </a:xfrm>
      </p:grpSpPr>
      <p:sp>
        <p:nvSpPr>
          <p:cNvPr id="117" name="Google Shape;117;p15"/>
          <p:cNvSpPr/>
          <p:nvPr/>
        </p:nvSpPr>
        <p:spPr>
          <a:xfrm>
            <a:off x="-225" y="-100"/>
            <a:ext cx="9144000" cy="4482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8" name="Google Shape;118;p15"/>
          <p:cNvPicPr preferRelativeResize="0"/>
          <p:nvPr/>
        </p:nvPicPr>
        <p:blipFill rotWithShape="1">
          <a:blip r:embed="rId2">
            <a:alphaModFix amt="38000"/>
          </a:blip>
          <a:srcRect t="11504" b="14974"/>
          <a:stretch/>
        </p:blipFill>
        <p:spPr>
          <a:xfrm>
            <a:off x="0" y="0"/>
            <a:ext cx="9144000" cy="4481971"/>
          </a:xfrm>
          <a:prstGeom prst="rect">
            <a:avLst/>
          </a:prstGeom>
          <a:noFill/>
          <a:ln>
            <a:noFill/>
          </a:ln>
        </p:spPr>
      </p:pic>
      <p:sp>
        <p:nvSpPr>
          <p:cNvPr id="119" name="Google Shape;119;p15"/>
          <p:cNvSpPr/>
          <p:nvPr/>
        </p:nvSpPr>
        <p:spPr>
          <a:xfrm>
            <a:off x="25" y="4481963"/>
            <a:ext cx="9144000" cy="42000"/>
          </a:xfrm>
          <a:prstGeom prst="rect">
            <a:avLst/>
          </a:prstGeom>
          <a:solidFill>
            <a:srgbClr val="E126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5"/>
          <p:cNvSpPr txBox="1">
            <a:spLocks noGrp="1"/>
          </p:cNvSpPr>
          <p:nvPr>
            <p:ph type="sldNum" idx="12"/>
          </p:nvPr>
        </p:nvSpPr>
        <p:spPr>
          <a:xfrm>
            <a:off x="4297650" y="4821672"/>
            <a:ext cx="548700" cy="235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121" name="Google Shape;121;p15"/>
          <p:cNvSpPr/>
          <p:nvPr/>
        </p:nvSpPr>
        <p:spPr>
          <a:xfrm>
            <a:off x="0" y="1006100"/>
            <a:ext cx="3787800" cy="1283400"/>
          </a:xfrm>
          <a:prstGeom prst="snip1Rect">
            <a:avLst>
              <a:gd name="adj" fmla="val 22508"/>
            </a:avLst>
          </a:prstGeom>
          <a:solidFill>
            <a:srgbClr val="E126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15"/>
          <p:cNvSpPr txBox="1">
            <a:spLocks noGrp="1"/>
          </p:cNvSpPr>
          <p:nvPr>
            <p:ph type="subTitle" idx="1"/>
          </p:nvPr>
        </p:nvSpPr>
        <p:spPr>
          <a:xfrm>
            <a:off x="177675" y="1175625"/>
            <a:ext cx="3323100" cy="720300"/>
          </a:xfrm>
          <a:prstGeom prst="rect">
            <a:avLst/>
          </a:prstGeom>
          <a:noFill/>
          <a:ln>
            <a:noFill/>
          </a:ln>
        </p:spPr>
        <p:txBody>
          <a:bodyPr spcFirstLastPara="1" wrap="square" lIns="91425" tIns="91425" rIns="91425" bIns="91425" anchor="t" anchorCtr="0"/>
          <a:lstStyle>
            <a:lvl1pPr lvl="0" algn="l">
              <a:lnSpc>
                <a:spcPct val="115000"/>
              </a:lnSpc>
              <a:spcBef>
                <a:spcPts val="0"/>
              </a:spcBef>
              <a:spcAft>
                <a:spcPts val="0"/>
              </a:spcAft>
              <a:buClr>
                <a:srgbClr val="FFFFFF"/>
              </a:buClr>
              <a:buSzPts val="2400"/>
              <a:buNone/>
              <a:defRPr sz="2400" b="1">
                <a:solidFill>
                  <a:srgbClr val="FFFFFF"/>
                </a:solidFill>
              </a:defRPr>
            </a:lvl1pPr>
            <a:lvl2pPr lvl="1" algn="l">
              <a:lnSpc>
                <a:spcPct val="115000"/>
              </a:lnSpc>
              <a:spcBef>
                <a:spcPts val="0"/>
              </a:spcBef>
              <a:spcAft>
                <a:spcPts val="0"/>
              </a:spcAft>
              <a:buSzPts val="2800"/>
              <a:buNone/>
              <a:defRPr sz="2800"/>
            </a:lvl2pPr>
            <a:lvl3pPr lvl="2" algn="l">
              <a:lnSpc>
                <a:spcPct val="115000"/>
              </a:lnSpc>
              <a:spcBef>
                <a:spcPts val="0"/>
              </a:spcBef>
              <a:spcAft>
                <a:spcPts val="0"/>
              </a:spcAft>
              <a:buSzPts val="2800"/>
              <a:buNone/>
              <a:defRPr sz="2800"/>
            </a:lvl3pPr>
            <a:lvl4pPr lvl="3" algn="l">
              <a:lnSpc>
                <a:spcPct val="115000"/>
              </a:lnSpc>
              <a:spcBef>
                <a:spcPts val="0"/>
              </a:spcBef>
              <a:spcAft>
                <a:spcPts val="0"/>
              </a:spcAft>
              <a:buSzPts val="2800"/>
              <a:buNone/>
              <a:defRPr sz="2800"/>
            </a:lvl4pPr>
            <a:lvl5pPr lvl="4" algn="l">
              <a:lnSpc>
                <a:spcPct val="115000"/>
              </a:lnSpc>
              <a:spcBef>
                <a:spcPts val="0"/>
              </a:spcBef>
              <a:spcAft>
                <a:spcPts val="0"/>
              </a:spcAft>
              <a:buSzPts val="2800"/>
              <a:buNone/>
              <a:defRPr sz="2800"/>
            </a:lvl5pPr>
            <a:lvl6pPr lvl="5" algn="l">
              <a:lnSpc>
                <a:spcPct val="115000"/>
              </a:lnSpc>
              <a:spcBef>
                <a:spcPts val="0"/>
              </a:spcBef>
              <a:spcAft>
                <a:spcPts val="0"/>
              </a:spcAft>
              <a:buSzPts val="2800"/>
              <a:buNone/>
              <a:defRPr sz="2800"/>
            </a:lvl6pPr>
            <a:lvl7pPr lvl="6" algn="l">
              <a:lnSpc>
                <a:spcPct val="115000"/>
              </a:lnSpc>
              <a:spcBef>
                <a:spcPts val="0"/>
              </a:spcBef>
              <a:spcAft>
                <a:spcPts val="0"/>
              </a:spcAft>
              <a:buSzPts val="2800"/>
              <a:buNone/>
              <a:defRPr sz="2800"/>
            </a:lvl7pPr>
            <a:lvl8pPr lvl="7" algn="l">
              <a:lnSpc>
                <a:spcPct val="115000"/>
              </a:lnSpc>
              <a:spcBef>
                <a:spcPts val="0"/>
              </a:spcBef>
              <a:spcAft>
                <a:spcPts val="0"/>
              </a:spcAft>
              <a:buSzPts val="2800"/>
              <a:buNone/>
              <a:defRPr sz="2800"/>
            </a:lvl8pPr>
            <a:lvl9pPr lvl="8" algn="l">
              <a:lnSpc>
                <a:spcPct val="115000"/>
              </a:lnSpc>
              <a:spcBef>
                <a:spcPts val="0"/>
              </a:spcBef>
              <a:spcAft>
                <a:spcPts val="0"/>
              </a:spcAft>
              <a:buSzPts val="2800"/>
              <a:buNone/>
              <a:defRPr sz="2800"/>
            </a:lvl9pPr>
          </a:lstStyle>
          <a:p>
            <a:endParaRPr/>
          </a:p>
        </p:txBody>
      </p:sp>
      <p:sp>
        <p:nvSpPr>
          <p:cNvPr id="123" name="Google Shape;123;p15"/>
          <p:cNvSpPr/>
          <p:nvPr/>
        </p:nvSpPr>
        <p:spPr>
          <a:xfrm>
            <a:off x="218375" y="4685725"/>
            <a:ext cx="7287900" cy="1359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5">
            <a:alphaModFix/>
          </a:blip>
          <a:srcRect/>
          <a:stretch/>
        </p:blipFill>
        <p:spPr>
          <a:xfrm>
            <a:off x="7569087" y="4710101"/>
            <a:ext cx="1386373" cy="299474"/>
          </a:xfrm>
          <a:prstGeom prst="rect">
            <a:avLst/>
          </a:prstGeom>
          <a:noFill/>
          <a:ln>
            <a:noFill/>
          </a:ln>
        </p:spPr>
      </p:pic>
      <p:sp>
        <p:nvSpPr>
          <p:cNvPr id="7" name="Google Shape;7;p1"/>
          <p:cNvSpPr txBox="1">
            <a:spLocks noGrp="1"/>
          </p:cNvSpPr>
          <p:nvPr>
            <p:ph type="title"/>
          </p:nvPr>
        </p:nvSpPr>
        <p:spPr>
          <a:xfrm>
            <a:off x="311700" y="115950"/>
            <a:ext cx="8520600" cy="5019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2400"/>
              <a:buFont typeface="Arial"/>
              <a:buNone/>
              <a:defRPr sz="24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311700" y="660649"/>
            <a:ext cx="8520600" cy="34308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rgbClr val="E1261C"/>
              </a:buClr>
              <a:buSzPts val="1800"/>
              <a:buFont typeface="Arial"/>
              <a:buChar char="◥"/>
              <a:defRPr sz="1800" b="0" i="0" u="none" strike="noStrike" cap="none">
                <a:solidFill>
                  <a:srgbClr val="000000"/>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9" name="Google Shape;9;p1"/>
          <p:cNvSpPr txBox="1">
            <a:spLocks noGrp="1"/>
          </p:cNvSpPr>
          <p:nvPr>
            <p:ph type="sldNum" idx="12"/>
          </p:nvPr>
        </p:nvSpPr>
        <p:spPr>
          <a:xfrm>
            <a:off x="4297650" y="4821672"/>
            <a:ext cx="548700" cy="2352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10" name="Google Shape;10;p1"/>
          <p:cNvSpPr/>
          <p:nvPr/>
        </p:nvSpPr>
        <p:spPr>
          <a:xfrm>
            <a:off x="254750" y="4724400"/>
            <a:ext cx="7169700" cy="32100"/>
          </a:xfrm>
          <a:prstGeom prst="rect">
            <a:avLst/>
          </a:prstGeom>
          <a:solidFill>
            <a:srgbClr val="E126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
          <p:cNvSpPr txBox="1"/>
          <p:nvPr/>
        </p:nvSpPr>
        <p:spPr>
          <a:xfrm>
            <a:off x="254750" y="4786013"/>
            <a:ext cx="2687100" cy="235200"/>
          </a:xfrm>
          <a:prstGeom prst="rect">
            <a:avLst/>
          </a:prstGeom>
          <a:noFill/>
          <a:ln>
            <a:noFill/>
          </a:ln>
        </p:spPr>
        <p:txBody>
          <a:bodyPr spcFirstLastPara="1" wrap="square" lIns="0"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dirty="0">
                <a:solidFill>
                  <a:srgbClr val="000000"/>
                </a:solidFill>
                <a:latin typeface="Arial"/>
                <a:ea typeface="Arial"/>
                <a:cs typeface="Arial"/>
                <a:sym typeface="Arial"/>
              </a:rPr>
              <a:t>800-442-3633    </a:t>
            </a:r>
            <a:r>
              <a:rPr lang="en" sz="900" b="1" i="0" u="none" strike="noStrike" cap="none" dirty="0">
                <a:solidFill>
                  <a:srgbClr val="E1261C"/>
                </a:solidFill>
                <a:latin typeface="Arial"/>
                <a:ea typeface="Arial"/>
                <a:cs typeface="Arial"/>
                <a:sym typeface="Arial"/>
              </a:rPr>
              <a:t>EMEDCO.COM</a:t>
            </a:r>
            <a:endParaRPr sz="900" b="1" i="0" u="none" strike="noStrike" cap="none" dirty="0">
              <a:solidFill>
                <a:srgbClr val="E1261C"/>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john.doe@bradycorp.com"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0"/>
          <p:cNvSpPr txBox="1">
            <a:spLocks noGrp="1"/>
          </p:cNvSpPr>
          <p:nvPr>
            <p:ph type="ctrTitle"/>
          </p:nvPr>
        </p:nvSpPr>
        <p:spPr>
          <a:xfrm>
            <a:off x="213575" y="2617525"/>
            <a:ext cx="8520600" cy="545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a:t>Headline</a:t>
            </a:r>
            <a:endParaRPr/>
          </a:p>
        </p:txBody>
      </p:sp>
      <p:sp>
        <p:nvSpPr>
          <p:cNvPr id="145" name="Google Shape;145;p20"/>
          <p:cNvSpPr txBox="1">
            <a:spLocks noGrp="1"/>
          </p:cNvSpPr>
          <p:nvPr>
            <p:ph type="subTitle" idx="1"/>
          </p:nvPr>
        </p:nvSpPr>
        <p:spPr>
          <a:xfrm>
            <a:off x="177675" y="1046625"/>
            <a:ext cx="3070500" cy="720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400"/>
              <a:buNone/>
            </a:pPr>
            <a:r>
              <a:rPr lang="en"/>
              <a:t>Enter Topic or Category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4"/>
          <p:cNvSpPr txBox="1">
            <a:spLocks noGrp="1"/>
          </p:cNvSpPr>
          <p:nvPr>
            <p:ph type="title"/>
          </p:nvPr>
        </p:nvSpPr>
        <p:spPr>
          <a:xfrm>
            <a:off x="311700" y="115950"/>
            <a:ext cx="8520600" cy="50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
              <a:t>Contact Us</a:t>
            </a:r>
            <a:endParaRPr/>
          </a:p>
        </p:txBody>
      </p:sp>
      <p:sp>
        <p:nvSpPr>
          <p:cNvPr id="244" name="Google Shape;244;p34"/>
          <p:cNvSpPr txBox="1">
            <a:spLocks noGrp="1"/>
          </p:cNvSpPr>
          <p:nvPr>
            <p:ph type="body" idx="1"/>
          </p:nvPr>
        </p:nvSpPr>
        <p:spPr>
          <a:xfrm>
            <a:off x="311700" y="2776100"/>
            <a:ext cx="2543400" cy="1242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 sz="1400" b="1" dirty="0"/>
              <a:t>John Doe</a:t>
            </a:r>
            <a:endParaRPr sz="1400" b="1" dirty="0"/>
          </a:p>
          <a:p>
            <a:pPr marL="0" lvl="0" indent="0" algn="ctr" rtl="0">
              <a:lnSpc>
                <a:spcPct val="115000"/>
              </a:lnSpc>
              <a:spcBef>
                <a:spcPts val="0"/>
              </a:spcBef>
              <a:spcAft>
                <a:spcPts val="0"/>
              </a:spcAft>
              <a:buSzPts val="1800"/>
              <a:buNone/>
            </a:pPr>
            <a:r>
              <a:rPr lang="en" sz="1200" dirty="0">
                <a:solidFill>
                  <a:srgbClr val="666666"/>
                </a:solidFill>
              </a:rPr>
              <a:t>Sales Representative</a:t>
            </a:r>
            <a:endParaRPr sz="1200" dirty="0">
              <a:solidFill>
                <a:srgbClr val="666666"/>
              </a:solidFill>
            </a:endParaRPr>
          </a:p>
          <a:p>
            <a:pPr marL="0" lvl="0" indent="0" algn="ctr" rtl="0">
              <a:lnSpc>
                <a:spcPct val="115000"/>
              </a:lnSpc>
              <a:spcBef>
                <a:spcPts val="0"/>
              </a:spcBef>
              <a:spcAft>
                <a:spcPts val="0"/>
              </a:spcAft>
              <a:buSzPts val="1800"/>
              <a:buNone/>
            </a:pPr>
            <a:r>
              <a:rPr lang="en" sz="1200" dirty="0">
                <a:solidFill>
                  <a:srgbClr val="666666"/>
                </a:solidFill>
              </a:rPr>
              <a:t>555-555-5555</a:t>
            </a:r>
            <a:endParaRPr sz="1200" dirty="0">
              <a:solidFill>
                <a:srgbClr val="666666"/>
              </a:solidFill>
            </a:endParaRPr>
          </a:p>
          <a:p>
            <a:pPr marL="0" lvl="0" indent="0" algn="ctr" rtl="0">
              <a:lnSpc>
                <a:spcPct val="115000"/>
              </a:lnSpc>
              <a:spcBef>
                <a:spcPts val="0"/>
              </a:spcBef>
              <a:spcAft>
                <a:spcPts val="0"/>
              </a:spcAft>
              <a:buSzPts val="1800"/>
              <a:buNone/>
            </a:pPr>
            <a:r>
              <a:rPr lang="en" sz="1200" u="sng" dirty="0">
                <a:solidFill>
                  <a:schemeClr val="hlink"/>
                </a:solidFill>
                <a:hlinkClick r:id="rId3"/>
              </a:rPr>
              <a:t>john.doe@bradycorp.com</a:t>
            </a:r>
            <a:endParaRPr sz="1400" dirty="0">
              <a:solidFill>
                <a:schemeClr val="dk2"/>
              </a:solidFill>
            </a:endParaRPr>
          </a:p>
          <a:p>
            <a:pPr marL="0" lvl="0" indent="0" algn="l" rtl="0">
              <a:lnSpc>
                <a:spcPct val="115000"/>
              </a:lnSpc>
              <a:spcBef>
                <a:spcPts val="0"/>
              </a:spcBef>
              <a:spcAft>
                <a:spcPts val="0"/>
              </a:spcAft>
              <a:buSzPts val="1800"/>
              <a:buNone/>
            </a:pPr>
            <a:endParaRPr sz="1400" dirty="0"/>
          </a:p>
          <a:p>
            <a:pPr marL="0" lvl="0" indent="0" algn="l" rtl="0">
              <a:lnSpc>
                <a:spcPct val="115000"/>
              </a:lnSpc>
              <a:spcBef>
                <a:spcPts val="0"/>
              </a:spcBef>
              <a:spcAft>
                <a:spcPts val="1600"/>
              </a:spcAft>
              <a:buSzPts val="1800"/>
              <a:buNone/>
            </a:pPr>
            <a:endParaRPr dirty="0"/>
          </a:p>
        </p:txBody>
      </p:sp>
      <p:sp>
        <p:nvSpPr>
          <p:cNvPr id="245" name="Google Shape;245;p34"/>
          <p:cNvSpPr txBox="1">
            <a:spLocks noGrp="1"/>
          </p:cNvSpPr>
          <p:nvPr>
            <p:ph type="sldNum" idx="12"/>
          </p:nvPr>
        </p:nvSpPr>
        <p:spPr>
          <a:xfrm>
            <a:off x="4297650" y="4821672"/>
            <a:ext cx="548700" cy="235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1100"/>
              <a:buFont typeface="Arial"/>
              <a:buNone/>
            </a:pPr>
            <a:fld id="{00000000-1234-1234-1234-123412341234}" type="slidenum">
              <a:rPr lang="en"/>
              <a:t>10</a:t>
            </a:fld>
            <a:endParaRPr/>
          </a:p>
        </p:txBody>
      </p:sp>
      <p:grpSp>
        <p:nvGrpSpPr>
          <p:cNvPr id="246" name="Google Shape;246;p34"/>
          <p:cNvGrpSpPr/>
          <p:nvPr/>
        </p:nvGrpSpPr>
        <p:grpSpPr>
          <a:xfrm>
            <a:off x="860250" y="1124500"/>
            <a:ext cx="1446300" cy="1446300"/>
            <a:chOff x="550500" y="989050"/>
            <a:chExt cx="1446300" cy="1446300"/>
          </a:xfrm>
        </p:grpSpPr>
        <p:sp>
          <p:nvSpPr>
            <p:cNvPr id="247" name="Google Shape;247;p34"/>
            <p:cNvSpPr/>
            <p:nvPr/>
          </p:nvSpPr>
          <p:spPr>
            <a:xfrm>
              <a:off x="550500" y="989050"/>
              <a:ext cx="1446300" cy="14463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34"/>
            <p:cNvSpPr txBox="1"/>
            <p:nvPr/>
          </p:nvSpPr>
          <p:spPr>
            <a:xfrm>
              <a:off x="685800" y="1450300"/>
              <a:ext cx="1175700" cy="523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0" i="0" u="none" strike="noStrike" cap="none">
                  <a:solidFill>
                    <a:srgbClr val="999999"/>
                  </a:solidFill>
                  <a:latin typeface="Arial"/>
                  <a:ea typeface="Arial"/>
                  <a:cs typeface="Arial"/>
                  <a:sym typeface="Arial"/>
                </a:rPr>
                <a:t>Insert Photo</a:t>
              </a:r>
              <a:endParaRPr sz="1400" b="0" i="0" u="none" strike="noStrike" cap="none">
                <a:solidFill>
                  <a:srgbClr val="999999"/>
                </a:solidFill>
                <a:latin typeface="Arial"/>
                <a:ea typeface="Arial"/>
                <a:cs typeface="Arial"/>
                <a:sym typeface="Arial"/>
              </a:endParaRPr>
            </a:p>
          </p:txBody>
        </p:sp>
      </p:grpSp>
      <p:sp>
        <p:nvSpPr>
          <p:cNvPr id="249" name="Google Shape;249;p34"/>
          <p:cNvSpPr txBox="1">
            <a:spLocks noGrp="1"/>
          </p:cNvSpPr>
          <p:nvPr>
            <p:ph type="body" idx="1"/>
          </p:nvPr>
        </p:nvSpPr>
        <p:spPr>
          <a:xfrm>
            <a:off x="3300300" y="2776100"/>
            <a:ext cx="2543400" cy="1242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 sz="1400" b="1"/>
              <a:t>John Doe</a:t>
            </a:r>
            <a:endParaRPr sz="1400" b="1"/>
          </a:p>
          <a:p>
            <a:pPr marL="0" lvl="0" indent="0" algn="ctr" rtl="0">
              <a:lnSpc>
                <a:spcPct val="115000"/>
              </a:lnSpc>
              <a:spcBef>
                <a:spcPts val="0"/>
              </a:spcBef>
              <a:spcAft>
                <a:spcPts val="0"/>
              </a:spcAft>
              <a:buSzPts val="1800"/>
              <a:buNone/>
            </a:pPr>
            <a:r>
              <a:rPr lang="en" sz="1200">
                <a:solidFill>
                  <a:srgbClr val="666666"/>
                </a:solidFill>
              </a:rPr>
              <a:t>Sales Representative</a:t>
            </a:r>
            <a:endParaRPr sz="1200">
              <a:solidFill>
                <a:srgbClr val="666666"/>
              </a:solidFill>
            </a:endParaRPr>
          </a:p>
          <a:p>
            <a:pPr marL="0" lvl="0" indent="0" algn="ctr" rtl="0">
              <a:lnSpc>
                <a:spcPct val="115000"/>
              </a:lnSpc>
              <a:spcBef>
                <a:spcPts val="0"/>
              </a:spcBef>
              <a:spcAft>
                <a:spcPts val="0"/>
              </a:spcAft>
              <a:buSzPts val="1800"/>
              <a:buNone/>
            </a:pPr>
            <a:r>
              <a:rPr lang="en" sz="1200">
                <a:solidFill>
                  <a:srgbClr val="666666"/>
                </a:solidFill>
              </a:rPr>
              <a:t>555-555-5555</a:t>
            </a:r>
            <a:endParaRPr sz="1200">
              <a:solidFill>
                <a:srgbClr val="666666"/>
              </a:solidFill>
            </a:endParaRPr>
          </a:p>
          <a:p>
            <a:pPr marL="0" lvl="0" indent="0" algn="ctr" rtl="0">
              <a:lnSpc>
                <a:spcPct val="115000"/>
              </a:lnSpc>
              <a:spcBef>
                <a:spcPts val="0"/>
              </a:spcBef>
              <a:spcAft>
                <a:spcPts val="0"/>
              </a:spcAft>
              <a:buSzPts val="1800"/>
              <a:buNone/>
            </a:pPr>
            <a:r>
              <a:rPr lang="en" sz="1200" u="sng">
                <a:solidFill>
                  <a:schemeClr val="hlink"/>
                </a:solidFill>
                <a:hlinkClick r:id="rId3"/>
              </a:rPr>
              <a:t>john.doe@bradycorp.com</a:t>
            </a:r>
            <a:endParaRPr sz="1400">
              <a:solidFill>
                <a:schemeClr val="dk2"/>
              </a:solidFill>
            </a:endParaRPr>
          </a:p>
          <a:p>
            <a:pPr marL="0" lvl="0" indent="0" algn="l" rtl="0">
              <a:lnSpc>
                <a:spcPct val="115000"/>
              </a:lnSpc>
              <a:spcBef>
                <a:spcPts val="0"/>
              </a:spcBef>
              <a:spcAft>
                <a:spcPts val="0"/>
              </a:spcAft>
              <a:buSzPts val="1800"/>
              <a:buNone/>
            </a:pPr>
            <a:endParaRPr sz="1400"/>
          </a:p>
          <a:p>
            <a:pPr marL="0" lvl="0" indent="0" algn="l" rtl="0">
              <a:lnSpc>
                <a:spcPct val="115000"/>
              </a:lnSpc>
              <a:spcBef>
                <a:spcPts val="0"/>
              </a:spcBef>
              <a:spcAft>
                <a:spcPts val="1600"/>
              </a:spcAft>
              <a:buSzPts val="1800"/>
              <a:buNone/>
            </a:pPr>
            <a:endParaRPr/>
          </a:p>
        </p:txBody>
      </p:sp>
      <p:grpSp>
        <p:nvGrpSpPr>
          <p:cNvPr id="250" name="Google Shape;250;p34"/>
          <p:cNvGrpSpPr/>
          <p:nvPr/>
        </p:nvGrpSpPr>
        <p:grpSpPr>
          <a:xfrm>
            <a:off x="3848850" y="1124500"/>
            <a:ext cx="1446300" cy="1446300"/>
            <a:chOff x="550500" y="989050"/>
            <a:chExt cx="1446300" cy="1446300"/>
          </a:xfrm>
        </p:grpSpPr>
        <p:sp>
          <p:nvSpPr>
            <p:cNvPr id="251" name="Google Shape;251;p34"/>
            <p:cNvSpPr/>
            <p:nvPr/>
          </p:nvSpPr>
          <p:spPr>
            <a:xfrm>
              <a:off x="550500" y="989050"/>
              <a:ext cx="1446300" cy="14463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34"/>
            <p:cNvSpPr txBox="1"/>
            <p:nvPr/>
          </p:nvSpPr>
          <p:spPr>
            <a:xfrm>
              <a:off x="685800" y="1450300"/>
              <a:ext cx="1175700" cy="523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0" i="0" u="none" strike="noStrike" cap="none">
                  <a:solidFill>
                    <a:srgbClr val="999999"/>
                  </a:solidFill>
                  <a:latin typeface="Arial"/>
                  <a:ea typeface="Arial"/>
                  <a:cs typeface="Arial"/>
                  <a:sym typeface="Arial"/>
                </a:rPr>
                <a:t>Insert Photo</a:t>
              </a:r>
              <a:endParaRPr sz="1400" b="0" i="0" u="none" strike="noStrike" cap="none">
                <a:solidFill>
                  <a:srgbClr val="999999"/>
                </a:solidFill>
                <a:latin typeface="Arial"/>
                <a:ea typeface="Arial"/>
                <a:cs typeface="Arial"/>
                <a:sym typeface="Arial"/>
              </a:endParaRPr>
            </a:p>
          </p:txBody>
        </p:sp>
      </p:grpSp>
      <p:sp>
        <p:nvSpPr>
          <p:cNvPr id="253" name="Google Shape;253;p34"/>
          <p:cNvSpPr txBox="1">
            <a:spLocks noGrp="1"/>
          </p:cNvSpPr>
          <p:nvPr>
            <p:ph type="body" idx="1"/>
          </p:nvPr>
        </p:nvSpPr>
        <p:spPr>
          <a:xfrm>
            <a:off x="6288900" y="2776100"/>
            <a:ext cx="2543400" cy="1242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 sz="1400" b="1"/>
              <a:t>John Doe</a:t>
            </a:r>
            <a:endParaRPr sz="1400" b="1"/>
          </a:p>
          <a:p>
            <a:pPr marL="0" lvl="0" indent="0" algn="ctr" rtl="0">
              <a:lnSpc>
                <a:spcPct val="115000"/>
              </a:lnSpc>
              <a:spcBef>
                <a:spcPts val="0"/>
              </a:spcBef>
              <a:spcAft>
                <a:spcPts val="0"/>
              </a:spcAft>
              <a:buSzPts val="1800"/>
              <a:buNone/>
            </a:pPr>
            <a:r>
              <a:rPr lang="en" sz="1200">
                <a:solidFill>
                  <a:srgbClr val="666666"/>
                </a:solidFill>
              </a:rPr>
              <a:t>Sales Representative</a:t>
            </a:r>
            <a:endParaRPr sz="1200">
              <a:solidFill>
                <a:srgbClr val="666666"/>
              </a:solidFill>
            </a:endParaRPr>
          </a:p>
          <a:p>
            <a:pPr marL="0" lvl="0" indent="0" algn="ctr" rtl="0">
              <a:lnSpc>
                <a:spcPct val="115000"/>
              </a:lnSpc>
              <a:spcBef>
                <a:spcPts val="0"/>
              </a:spcBef>
              <a:spcAft>
                <a:spcPts val="0"/>
              </a:spcAft>
              <a:buSzPts val="1800"/>
              <a:buNone/>
            </a:pPr>
            <a:r>
              <a:rPr lang="en" sz="1200">
                <a:solidFill>
                  <a:srgbClr val="666666"/>
                </a:solidFill>
              </a:rPr>
              <a:t>555-555-5555</a:t>
            </a:r>
            <a:endParaRPr sz="1200">
              <a:solidFill>
                <a:srgbClr val="666666"/>
              </a:solidFill>
            </a:endParaRPr>
          </a:p>
          <a:p>
            <a:pPr marL="0" lvl="0" indent="0" algn="ctr" rtl="0">
              <a:lnSpc>
                <a:spcPct val="115000"/>
              </a:lnSpc>
              <a:spcBef>
                <a:spcPts val="0"/>
              </a:spcBef>
              <a:spcAft>
                <a:spcPts val="0"/>
              </a:spcAft>
              <a:buSzPts val="1800"/>
              <a:buNone/>
            </a:pPr>
            <a:r>
              <a:rPr lang="en" sz="1200" u="sng">
                <a:solidFill>
                  <a:schemeClr val="hlink"/>
                </a:solidFill>
                <a:hlinkClick r:id="rId3"/>
              </a:rPr>
              <a:t>john.doe@bradycorp.com</a:t>
            </a:r>
            <a:endParaRPr sz="1400">
              <a:solidFill>
                <a:schemeClr val="dk2"/>
              </a:solidFill>
            </a:endParaRPr>
          </a:p>
          <a:p>
            <a:pPr marL="0" lvl="0" indent="0" algn="l" rtl="0">
              <a:lnSpc>
                <a:spcPct val="115000"/>
              </a:lnSpc>
              <a:spcBef>
                <a:spcPts val="0"/>
              </a:spcBef>
              <a:spcAft>
                <a:spcPts val="0"/>
              </a:spcAft>
              <a:buSzPts val="1800"/>
              <a:buNone/>
            </a:pPr>
            <a:endParaRPr sz="1400"/>
          </a:p>
          <a:p>
            <a:pPr marL="0" lvl="0" indent="0" algn="l" rtl="0">
              <a:lnSpc>
                <a:spcPct val="115000"/>
              </a:lnSpc>
              <a:spcBef>
                <a:spcPts val="0"/>
              </a:spcBef>
              <a:spcAft>
                <a:spcPts val="1600"/>
              </a:spcAft>
              <a:buSzPts val="1800"/>
              <a:buNone/>
            </a:pPr>
            <a:endParaRPr/>
          </a:p>
        </p:txBody>
      </p:sp>
      <p:grpSp>
        <p:nvGrpSpPr>
          <p:cNvPr id="254" name="Google Shape;254;p34"/>
          <p:cNvGrpSpPr/>
          <p:nvPr/>
        </p:nvGrpSpPr>
        <p:grpSpPr>
          <a:xfrm>
            <a:off x="6837450" y="1124500"/>
            <a:ext cx="1446300" cy="1446300"/>
            <a:chOff x="550500" y="989050"/>
            <a:chExt cx="1446300" cy="1446300"/>
          </a:xfrm>
        </p:grpSpPr>
        <p:sp>
          <p:nvSpPr>
            <p:cNvPr id="255" name="Google Shape;255;p34"/>
            <p:cNvSpPr/>
            <p:nvPr/>
          </p:nvSpPr>
          <p:spPr>
            <a:xfrm>
              <a:off x="550500" y="989050"/>
              <a:ext cx="1446300" cy="14463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34"/>
            <p:cNvSpPr txBox="1"/>
            <p:nvPr/>
          </p:nvSpPr>
          <p:spPr>
            <a:xfrm>
              <a:off x="685800" y="1450300"/>
              <a:ext cx="1175700" cy="5238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r>
                <a:rPr lang="en" sz="1400" b="0" i="0" u="none" strike="noStrike" cap="none">
                  <a:solidFill>
                    <a:srgbClr val="999999"/>
                  </a:solidFill>
                  <a:latin typeface="Arial"/>
                  <a:ea typeface="Arial"/>
                  <a:cs typeface="Arial"/>
                  <a:sym typeface="Arial"/>
                </a:rPr>
                <a:t>Insert Photo</a:t>
              </a:r>
              <a:endParaRPr sz="1400" b="0" i="0" u="none" strike="noStrike" cap="none">
                <a:solidFill>
                  <a:srgbClr val="999999"/>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6"/>
          <p:cNvSpPr txBox="1">
            <a:spLocks noGrp="1"/>
          </p:cNvSpPr>
          <p:nvPr>
            <p:ph type="ctrTitle"/>
          </p:nvPr>
        </p:nvSpPr>
        <p:spPr>
          <a:xfrm>
            <a:off x="213575" y="2617525"/>
            <a:ext cx="8520600" cy="545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a:t>Headline</a:t>
            </a:r>
            <a:endParaRPr/>
          </a:p>
        </p:txBody>
      </p:sp>
      <p:sp>
        <p:nvSpPr>
          <p:cNvPr id="181" name="Google Shape;181;p26"/>
          <p:cNvSpPr txBox="1">
            <a:spLocks noGrp="1"/>
          </p:cNvSpPr>
          <p:nvPr>
            <p:ph type="subTitle" idx="1"/>
          </p:nvPr>
        </p:nvSpPr>
        <p:spPr>
          <a:xfrm>
            <a:off x="177675" y="1037300"/>
            <a:ext cx="3070500" cy="720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lt1"/>
                </a:solidFill>
              </a:rPr>
              <a:t>Enter Warehouse or Forklift Topic</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7"/>
          <p:cNvSpPr txBox="1">
            <a:spLocks noGrp="1"/>
          </p:cNvSpPr>
          <p:nvPr>
            <p:ph type="sldNum" idx="12"/>
          </p:nvPr>
        </p:nvSpPr>
        <p:spPr>
          <a:xfrm>
            <a:off x="4297650" y="4821672"/>
            <a:ext cx="548700" cy="235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1100"/>
              <a:buFont typeface="Arial"/>
              <a:buNone/>
            </a:pPr>
            <a:fld id="{00000000-1234-1234-1234-123412341234}" type="slidenum">
              <a:rPr lang="en"/>
              <a:t>3</a:t>
            </a:fld>
            <a:endParaRPr/>
          </a:p>
        </p:txBody>
      </p:sp>
      <p:sp>
        <p:nvSpPr>
          <p:cNvPr id="187" name="Google Shape;187;p27"/>
          <p:cNvSpPr txBox="1">
            <a:spLocks noGrp="1"/>
          </p:cNvSpPr>
          <p:nvPr>
            <p:ph type="title"/>
          </p:nvPr>
        </p:nvSpPr>
        <p:spPr>
          <a:xfrm>
            <a:off x="2019900" y="1295400"/>
            <a:ext cx="5104200" cy="2034600"/>
          </a:xfrm>
          <a:prstGeom prst="rect">
            <a:avLst/>
          </a:prstGeom>
          <a:noFill/>
          <a:ln>
            <a:noFill/>
          </a:ln>
        </p:spPr>
        <p:txBody>
          <a:bodyPr spcFirstLastPara="1" wrap="square" lIns="91425" tIns="91425" rIns="91425" bIns="91425" anchor="t" anchorCtr="0">
            <a:noAutofit/>
          </a:bodyPr>
          <a:lstStyle/>
          <a:p>
            <a:pPr marL="0" lvl="0" indent="0" algn="l" rtl="0">
              <a:lnSpc>
                <a:spcPct val="130000"/>
              </a:lnSpc>
              <a:spcBef>
                <a:spcPts val="0"/>
              </a:spcBef>
              <a:spcAft>
                <a:spcPts val="0"/>
              </a:spcAft>
              <a:buSzPts val="1200"/>
              <a:buNone/>
            </a:pPr>
            <a:r>
              <a:rPr lang="en" sz="1400"/>
              <a:t>Lorem ipsum dolor sit amet, no vel tritani sanctus nominati, has at commodo civibus appareat, mei at eros illud fierent. Causae dolorum no per. Pri et tollit possit maiorum, eu epicuri quaestio sit, sea te meis nominavi comprehensam. Elit novum mel ut, an numquam mentitum pertinacia nam. Vis albucius insolens concludaturque cu, petentium referrentur ex qui. </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8"/>
          <p:cNvSpPr txBox="1">
            <a:spLocks noGrp="1"/>
          </p:cNvSpPr>
          <p:nvPr>
            <p:ph type="title"/>
          </p:nvPr>
        </p:nvSpPr>
        <p:spPr>
          <a:xfrm>
            <a:off x="311700" y="115950"/>
            <a:ext cx="8520600" cy="50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
              <a:t>Enter Headline</a:t>
            </a:r>
            <a:endParaRPr/>
          </a:p>
        </p:txBody>
      </p:sp>
      <p:sp>
        <p:nvSpPr>
          <p:cNvPr id="193" name="Google Shape;193;p28"/>
          <p:cNvSpPr txBox="1">
            <a:spLocks noGrp="1"/>
          </p:cNvSpPr>
          <p:nvPr>
            <p:ph type="body" idx="1"/>
          </p:nvPr>
        </p:nvSpPr>
        <p:spPr>
          <a:xfrm>
            <a:off x="311700" y="863550"/>
            <a:ext cx="3999900" cy="3416400"/>
          </a:xfrm>
          <a:prstGeom prst="rect">
            <a:avLst/>
          </a:prstGeom>
          <a:noFill/>
          <a:ln>
            <a:noFill/>
          </a:ln>
        </p:spPr>
        <p:txBody>
          <a:bodyPr spcFirstLastPara="1" wrap="square" lIns="91425" tIns="91425" rIns="91425" bIns="91425" anchor="t" anchorCtr="0">
            <a:noAutofit/>
          </a:bodyPr>
          <a:lstStyle/>
          <a:p>
            <a:pPr marL="365760" lvl="0" indent="-251458" algn="l" rtl="0">
              <a:lnSpc>
                <a:spcPct val="115000"/>
              </a:lnSpc>
              <a:spcBef>
                <a:spcPts val="0"/>
              </a:spcBef>
              <a:spcAft>
                <a:spcPts val="0"/>
              </a:spcAft>
              <a:buSzPts val="1800"/>
              <a:buChar char="◥"/>
            </a:pPr>
            <a:r>
              <a:rPr lang="en"/>
              <a:t>Bullet 1</a:t>
            </a:r>
            <a:endParaRPr/>
          </a:p>
          <a:p>
            <a:pPr marL="365760" lvl="0" indent="0" algn="l" rtl="0">
              <a:lnSpc>
                <a:spcPct val="114000"/>
              </a:lnSpc>
              <a:spcBef>
                <a:spcPts val="0"/>
              </a:spcBef>
              <a:spcAft>
                <a:spcPts val="0"/>
              </a:spcAft>
              <a:buSzPts val="1800"/>
              <a:buNone/>
            </a:pPr>
            <a:r>
              <a:rPr lang="en" sz="1200">
                <a:solidFill>
                  <a:srgbClr val="666666"/>
                </a:solidFill>
              </a:rPr>
              <a:t>Lorem ipsum dolor sit amet, nec an quas oporteat repudiare. Natum rebum justo ex vel, ut mea utamur probatus. Mei labitur ancillae ea, te scripta ancillae eleifend nec.</a:t>
            </a:r>
            <a:endParaRPr sz="1200">
              <a:solidFill>
                <a:srgbClr val="666666"/>
              </a:solidFill>
            </a:endParaRPr>
          </a:p>
          <a:p>
            <a:pPr marL="365760" lvl="0" indent="-251458" algn="l" rtl="0">
              <a:lnSpc>
                <a:spcPct val="115000"/>
              </a:lnSpc>
              <a:spcBef>
                <a:spcPts val="2000"/>
              </a:spcBef>
              <a:spcAft>
                <a:spcPts val="0"/>
              </a:spcAft>
              <a:buSzPts val="1800"/>
              <a:buChar char="◥"/>
            </a:pPr>
            <a:r>
              <a:rPr lang="en"/>
              <a:t>Bullet 2</a:t>
            </a:r>
            <a:endParaRPr/>
          </a:p>
          <a:p>
            <a:pPr marL="365760" lvl="0" indent="0" algn="l" rtl="0">
              <a:lnSpc>
                <a:spcPct val="114000"/>
              </a:lnSpc>
              <a:spcBef>
                <a:spcPts val="0"/>
              </a:spcBef>
              <a:spcAft>
                <a:spcPts val="2000"/>
              </a:spcAft>
              <a:buSzPts val="1800"/>
              <a:buNone/>
            </a:pPr>
            <a:r>
              <a:rPr lang="en" sz="1200">
                <a:solidFill>
                  <a:srgbClr val="666666"/>
                </a:solidFill>
              </a:rPr>
              <a:t>Lorem ipsum dolor sit amet, nec an quas oporteat repudiare. Natum rebum justo ex vel, ut mea utamur probatus. Mei labitur ancillae ea, te scripta ancillae eleifend nec.</a:t>
            </a:r>
            <a:endParaRPr sz="1200">
              <a:solidFill>
                <a:srgbClr val="666666"/>
              </a:solidFill>
            </a:endParaRPr>
          </a:p>
        </p:txBody>
      </p:sp>
      <p:sp>
        <p:nvSpPr>
          <p:cNvPr id="194" name="Google Shape;194;p28"/>
          <p:cNvSpPr txBox="1">
            <a:spLocks noGrp="1"/>
          </p:cNvSpPr>
          <p:nvPr>
            <p:ph type="body" idx="1"/>
          </p:nvPr>
        </p:nvSpPr>
        <p:spPr>
          <a:xfrm>
            <a:off x="4832400" y="863550"/>
            <a:ext cx="3999900" cy="3416400"/>
          </a:xfrm>
          <a:prstGeom prst="rect">
            <a:avLst/>
          </a:prstGeom>
          <a:noFill/>
          <a:ln>
            <a:noFill/>
          </a:ln>
        </p:spPr>
        <p:txBody>
          <a:bodyPr spcFirstLastPara="1" wrap="square" lIns="91425" tIns="91425" rIns="91425" bIns="91425" anchor="t" anchorCtr="0">
            <a:noAutofit/>
          </a:bodyPr>
          <a:lstStyle/>
          <a:p>
            <a:pPr marL="365760" lvl="0" indent="-251458" algn="l" rtl="0">
              <a:lnSpc>
                <a:spcPct val="115000"/>
              </a:lnSpc>
              <a:spcBef>
                <a:spcPts val="0"/>
              </a:spcBef>
              <a:spcAft>
                <a:spcPts val="0"/>
              </a:spcAft>
              <a:buSzPts val="1800"/>
              <a:buChar char="◥"/>
            </a:pPr>
            <a:r>
              <a:rPr lang="en"/>
              <a:t>Bullet 3</a:t>
            </a:r>
            <a:endParaRPr/>
          </a:p>
          <a:p>
            <a:pPr marL="365760" lvl="0" indent="0" algn="l" rtl="0">
              <a:lnSpc>
                <a:spcPct val="114000"/>
              </a:lnSpc>
              <a:spcBef>
                <a:spcPts val="0"/>
              </a:spcBef>
              <a:spcAft>
                <a:spcPts val="0"/>
              </a:spcAft>
              <a:buSzPts val="1800"/>
              <a:buNone/>
            </a:pPr>
            <a:r>
              <a:rPr lang="en" sz="1200">
                <a:solidFill>
                  <a:srgbClr val="666666"/>
                </a:solidFill>
              </a:rPr>
              <a:t>Lorem ipsum dolor sit amet, nec an quas oporteat repudiare. Natum rebum justo ex vel, ut mea utamur probatus. Mei labitur ancillae ea, te scripta ancillae eleifend nec.</a:t>
            </a:r>
            <a:endParaRPr sz="1200">
              <a:solidFill>
                <a:srgbClr val="666666"/>
              </a:solidFill>
            </a:endParaRPr>
          </a:p>
          <a:p>
            <a:pPr marL="365760" lvl="0" indent="-251458" algn="l" rtl="0">
              <a:lnSpc>
                <a:spcPct val="115000"/>
              </a:lnSpc>
              <a:spcBef>
                <a:spcPts val="2000"/>
              </a:spcBef>
              <a:spcAft>
                <a:spcPts val="0"/>
              </a:spcAft>
              <a:buSzPts val="1800"/>
              <a:buChar char="◥"/>
            </a:pPr>
            <a:r>
              <a:rPr lang="en"/>
              <a:t>Bullet 4</a:t>
            </a:r>
            <a:endParaRPr/>
          </a:p>
          <a:p>
            <a:pPr marL="365760" lvl="0" indent="0" algn="l" rtl="0">
              <a:lnSpc>
                <a:spcPct val="114000"/>
              </a:lnSpc>
              <a:spcBef>
                <a:spcPts val="0"/>
              </a:spcBef>
              <a:spcAft>
                <a:spcPts val="2000"/>
              </a:spcAft>
              <a:buSzPts val="1800"/>
              <a:buNone/>
            </a:pPr>
            <a:r>
              <a:rPr lang="en" sz="1200">
                <a:solidFill>
                  <a:srgbClr val="666666"/>
                </a:solidFill>
              </a:rPr>
              <a:t>Lorem ipsum dolor sit amet, nec an quas oporteat repudiare. Natum rebum justo ex vel, ut mea utamur probatus. Mei labitur ancillae ea, te scripta ancillae eleifend nec.</a:t>
            </a:r>
            <a:endParaRPr sz="1200">
              <a:solidFill>
                <a:srgbClr val="666666"/>
              </a:solidFill>
            </a:endParaRPr>
          </a:p>
        </p:txBody>
      </p:sp>
      <p:sp>
        <p:nvSpPr>
          <p:cNvPr id="195" name="Google Shape;195;p28"/>
          <p:cNvSpPr txBox="1">
            <a:spLocks noGrp="1"/>
          </p:cNvSpPr>
          <p:nvPr>
            <p:ph type="sldNum" idx="12"/>
          </p:nvPr>
        </p:nvSpPr>
        <p:spPr>
          <a:xfrm>
            <a:off x="4297650" y="4821672"/>
            <a:ext cx="548700" cy="235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1100"/>
              <a:buFont typeface="Arial"/>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9"/>
          <p:cNvSpPr txBox="1">
            <a:spLocks noGrp="1"/>
          </p:cNvSpPr>
          <p:nvPr>
            <p:ph type="title"/>
          </p:nvPr>
        </p:nvSpPr>
        <p:spPr>
          <a:xfrm>
            <a:off x="311700" y="47575"/>
            <a:ext cx="8520600" cy="38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en"/>
              <a:t>Enter Headline</a:t>
            </a:r>
            <a:endParaRPr/>
          </a:p>
        </p:txBody>
      </p:sp>
      <p:sp>
        <p:nvSpPr>
          <p:cNvPr id="201" name="Google Shape;201;p29"/>
          <p:cNvSpPr txBox="1"/>
          <p:nvPr/>
        </p:nvSpPr>
        <p:spPr>
          <a:xfrm>
            <a:off x="311700" y="2571750"/>
            <a:ext cx="1668900" cy="1510800"/>
          </a:xfrm>
          <a:prstGeom prst="rect">
            <a:avLst/>
          </a:prstGeom>
          <a:noFill/>
          <a:ln>
            <a:noFill/>
          </a:ln>
        </p:spPr>
        <p:txBody>
          <a:bodyPr spcFirstLastPara="1" wrap="square" lIns="91425" tIns="91425" rIns="91425" bIns="91425" anchor="t" anchorCtr="0">
            <a:noAutofit/>
          </a:bodyPr>
          <a:lstStyle/>
          <a:p>
            <a:pPr marL="0" marR="0" lvl="0" indent="0" algn="l" rtl="0">
              <a:lnSpc>
                <a:spcPct val="113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Category 1</a:t>
            </a:r>
            <a:endParaRPr sz="1400" b="1" i="0" u="none" strike="noStrike" cap="none">
              <a:solidFill>
                <a:srgbClr val="000000"/>
              </a:solidFill>
              <a:latin typeface="Arial"/>
              <a:ea typeface="Arial"/>
              <a:cs typeface="Arial"/>
              <a:sym typeface="Arial"/>
            </a:endParaRPr>
          </a:p>
          <a:p>
            <a:pPr marL="0" marR="0" lvl="0" indent="0" algn="l" rtl="0">
              <a:lnSpc>
                <a:spcPct val="115000"/>
              </a:lnSpc>
              <a:spcBef>
                <a:spcPts val="1000"/>
              </a:spcBef>
              <a:spcAft>
                <a:spcPts val="25"/>
              </a:spcAft>
              <a:buClr>
                <a:schemeClr val="dk1"/>
              </a:buClr>
              <a:buSzPts val="1100"/>
              <a:buFont typeface="Arial"/>
              <a:buNone/>
            </a:pPr>
            <a:r>
              <a:rPr lang="en" sz="1000" b="0" i="0" u="none" strike="noStrike" cap="none">
                <a:solidFill>
                  <a:srgbClr val="666666"/>
                </a:solidFill>
                <a:latin typeface="Arial"/>
                <a:ea typeface="Arial"/>
                <a:cs typeface="Arial"/>
                <a:sym typeface="Arial"/>
              </a:rPr>
              <a:t>Lorem ipsum dolor sit amet, nec an quas oporteat repudiare. Natum rebum justo ex vel, ut mea utamur probatus. Mei labitur ancillae ea, te scripta ancillae eleifend nec.</a:t>
            </a:r>
            <a:endParaRPr sz="1000" b="0" i="0" u="none" strike="noStrike" cap="none">
              <a:solidFill>
                <a:srgbClr val="000000"/>
              </a:solidFill>
              <a:latin typeface="Arial"/>
              <a:ea typeface="Arial"/>
              <a:cs typeface="Arial"/>
              <a:sym typeface="Arial"/>
            </a:endParaRPr>
          </a:p>
        </p:txBody>
      </p:sp>
      <p:sp>
        <p:nvSpPr>
          <p:cNvPr id="202" name="Google Shape;202;p29"/>
          <p:cNvSpPr txBox="1"/>
          <p:nvPr/>
        </p:nvSpPr>
        <p:spPr>
          <a:xfrm>
            <a:off x="2610242" y="2571750"/>
            <a:ext cx="1668900" cy="1510800"/>
          </a:xfrm>
          <a:prstGeom prst="rect">
            <a:avLst/>
          </a:prstGeom>
          <a:noFill/>
          <a:ln>
            <a:noFill/>
          </a:ln>
        </p:spPr>
        <p:txBody>
          <a:bodyPr spcFirstLastPara="1" wrap="square" lIns="91425" tIns="91425" rIns="91425" bIns="91425" anchor="t" anchorCtr="0">
            <a:noAutofit/>
          </a:bodyPr>
          <a:lstStyle/>
          <a:p>
            <a:pPr marL="0" marR="0" lvl="0" indent="0" algn="l" rtl="0">
              <a:lnSpc>
                <a:spcPct val="113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Category 2</a:t>
            </a:r>
            <a:endParaRPr sz="1400" b="1" i="0" u="none" strike="noStrike" cap="none">
              <a:solidFill>
                <a:srgbClr val="000000"/>
              </a:solidFill>
              <a:latin typeface="Arial"/>
              <a:ea typeface="Arial"/>
              <a:cs typeface="Arial"/>
              <a:sym typeface="Arial"/>
            </a:endParaRPr>
          </a:p>
          <a:p>
            <a:pPr marL="0" marR="0" lvl="0" indent="0" algn="l" rtl="0">
              <a:lnSpc>
                <a:spcPct val="115000"/>
              </a:lnSpc>
              <a:spcBef>
                <a:spcPts val="1000"/>
              </a:spcBef>
              <a:spcAft>
                <a:spcPts val="25"/>
              </a:spcAft>
              <a:buClr>
                <a:srgbClr val="000000"/>
              </a:buClr>
              <a:buSzPts val="1000"/>
              <a:buFont typeface="Arial"/>
              <a:buNone/>
            </a:pPr>
            <a:r>
              <a:rPr lang="en" sz="1000" b="0" i="0" u="none" strike="noStrike" cap="none">
                <a:solidFill>
                  <a:srgbClr val="666666"/>
                </a:solidFill>
                <a:latin typeface="Arial"/>
                <a:ea typeface="Arial"/>
                <a:cs typeface="Arial"/>
                <a:sym typeface="Arial"/>
              </a:rPr>
              <a:t>Lorem ipsum dolor sit amet, nec an quas oporteat repudiare. Natum rebum justo ex vel, ut mea utamur probatus. Mei labitur ancillae ea, te scripta ancillae eleifend nec.</a:t>
            </a:r>
            <a:endParaRPr sz="1000" b="0" i="0" u="none" strike="noStrike" cap="none">
              <a:solidFill>
                <a:srgbClr val="000000"/>
              </a:solidFill>
              <a:latin typeface="Arial"/>
              <a:ea typeface="Arial"/>
              <a:cs typeface="Arial"/>
              <a:sym typeface="Arial"/>
            </a:endParaRPr>
          </a:p>
        </p:txBody>
      </p:sp>
      <p:sp>
        <p:nvSpPr>
          <p:cNvPr id="203" name="Google Shape;203;p29"/>
          <p:cNvSpPr txBox="1"/>
          <p:nvPr/>
        </p:nvSpPr>
        <p:spPr>
          <a:xfrm>
            <a:off x="4908783" y="2571750"/>
            <a:ext cx="1668900" cy="1510800"/>
          </a:xfrm>
          <a:prstGeom prst="rect">
            <a:avLst/>
          </a:prstGeom>
          <a:noFill/>
          <a:ln>
            <a:noFill/>
          </a:ln>
        </p:spPr>
        <p:txBody>
          <a:bodyPr spcFirstLastPara="1" wrap="square" lIns="91425" tIns="91425" rIns="91425" bIns="91425" anchor="t" anchorCtr="0">
            <a:noAutofit/>
          </a:bodyPr>
          <a:lstStyle/>
          <a:p>
            <a:pPr marL="0" marR="0" lvl="0" indent="0" algn="l" rtl="0">
              <a:lnSpc>
                <a:spcPct val="113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Category 3</a:t>
            </a:r>
            <a:endParaRPr sz="1400" b="1" i="0" u="none" strike="noStrike" cap="none">
              <a:solidFill>
                <a:srgbClr val="000000"/>
              </a:solidFill>
              <a:latin typeface="Arial"/>
              <a:ea typeface="Arial"/>
              <a:cs typeface="Arial"/>
              <a:sym typeface="Arial"/>
            </a:endParaRPr>
          </a:p>
          <a:p>
            <a:pPr marL="0" marR="0" lvl="0" indent="0" algn="l" rtl="0">
              <a:lnSpc>
                <a:spcPct val="115000"/>
              </a:lnSpc>
              <a:spcBef>
                <a:spcPts val="1000"/>
              </a:spcBef>
              <a:spcAft>
                <a:spcPts val="25"/>
              </a:spcAft>
              <a:buClr>
                <a:srgbClr val="000000"/>
              </a:buClr>
              <a:buSzPts val="1000"/>
              <a:buFont typeface="Arial"/>
              <a:buNone/>
            </a:pPr>
            <a:r>
              <a:rPr lang="en" sz="1000" b="0" i="0" u="none" strike="noStrike" cap="none">
                <a:solidFill>
                  <a:srgbClr val="666666"/>
                </a:solidFill>
                <a:latin typeface="Arial"/>
                <a:ea typeface="Arial"/>
                <a:cs typeface="Arial"/>
                <a:sym typeface="Arial"/>
              </a:rPr>
              <a:t>Lorem ipsum dolor sit amet, nec an quas oporteat repudiare. Natum rebum justo ex vel, ut mea utamur probatus. Mei labitur ancillae ea, te scripta ancillae eleifend nec.</a:t>
            </a:r>
            <a:endParaRPr sz="1000" b="0" i="0" u="none" strike="noStrike" cap="none">
              <a:solidFill>
                <a:srgbClr val="000000"/>
              </a:solidFill>
              <a:latin typeface="Arial"/>
              <a:ea typeface="Arial"/>
              <a:cs typeface="Arial"/>
              <a:sym typeface="Arial"/>
            </a:endParaRPr>
          </a:p>
        </p:txBody>
      </p:sp>
      <p:sp>
        <p:nvSpPr>
          <p:cNvPr id="204" name="Google Shape;204;p29"/>
          <p:cNvSpPr txBox="1"/>
          <p:nvPr/>
        </p:nvSpPr>
        <p:spPr>
          <a:xfrm>
            <a:off x="7207325" y="2571750"/>
            <a:ext cx="1668900" cy="1510800"/>
          </a:xfrm>
          <a:prstGeom prst="rect">
            <a:avLst/>
          </a:prstGeom>
          <a:noFill/>
          <a:ln>
            <a:noFill/>
          </a:ln>
        </p:spPr>
        <p:txBody>
          <a:bodyPr spcFirstLastPara="1" wrap="square" lIns="91425" tIns="91425" rIns="91425" bIns="91425" anchor="t" anchorCtr="0">
            <a:noAutofit/>
          </a:bodyPr>
          <a:lstStyle/>
          <a:p>
            <a:pPr marL="0" marR="0" lvl="0" indent="0" algn="l" rtl="0">
              <a:lnSpc>
                <a:spcPct val="113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Category 4</a:t>
            </a:r>
            <a:endParaRPr sz="1400" b="1" i="0" u="none" strike="noStrike" cap="none">
              <a:solidFill>
                <a:srgbClr val="000000"/>
              </a:solidFill>
              <a:latin typeface="Arial"/>
              <a:ea typeface="Arial"/>
              <a:cs typeface="Arial"/>
              <a:sym typeface="Arial"/>
            </a:endParaRPr>
          </a:p>
          <a:p>
            <a:pPr marL="0" marR="0" lvl="0" indent="0" algn="l" rtl="0">
              <a:lnSpc>
                <a:spcPct val="115000"/>
              </a:lnSpc>
              <a:spcBef>
                <a:spcPts val="1000"/>
              </a:spcBef>
              <a:spcAft>
                <a:spcPts val="25"/>
              </a:spcAft>
              <a:buClr>
                <a:srgbClr val="000000"/>
              </a:buClr>
              <a:buSzPts val="1000"/>
              <a:buFont typeface="Arial"/>
              <a:buNone/>
            </a:pPr>
            <a:r>
              <a:rPr lang="en" sz="1000" b="0" i="0" u="none" strike="noStrike" cap="none">
                <a:solidFill>
                  <a:srgbClr val="666666"/>
                </a:solidFill>
                <a:latin typeface="Arial"/>
                <a:ea typeface="Arial"/>
                <a:cs typeface="Arial"/>
                <a:sym typeface="Arial"/>
              </a:rPr>
              <a:t>Lorem ipsum dolor sit amet, nec an quas oporteat repudiare. Natum rebum justo ex vel, ut mea utamur probatus. Mei labitur ancillae ea, te scripta ancillae eleifend nec.</a:t>
            </a:r>
            <a:endParaRPr sz="1000" b="0" i="0" u="none" strike="noStrike" cap="none">
              <a:solidFill>
                <a:srgbClr val="000000"/>
              </a:solidFill>
              <a:latin typeface="Arial"/>
              <a:ea typeface="Arial"/>
              <a:cs typeface="Arial"/>
              <a:sym typeface="Arial"/>
            </a:endParaRPr>
          </a:p>
        </p:txBody>
      </p:sp>
      <p:pic>
        <p:nvPicPr>
          <p:cNvPr id="205" name="Google Shape;205;p29"/>
          <p:cNvPicPr preferRelativeResize="0"/>
          <p:nvPr/>
        </p:nvPicPr>
        <p:blipFill rotWithShape="1">
          <a:blip r:embed="rId3">
            <a:alphaModFix/>
          </a:blip>
          <a:srcRect/>
          <a:stretch/>
        </p:blipFill>
        <p:spPr>
          <a:xfrm>
            <a:off x="263950" y="878375"/>
            <a:ext cx="1558550" cy="1558550"/>
          </a:xfrm>
          <a:prstGeom prst="rect">
            <a:avLst/>
          </a:prstGeom>
          <a:noFill/>
          <a:ln>
            <a:noFill/>
          </a:ln>
        </p:spPr>
      </p:pic>
      <p:pic>
        <p:nvPicPr>
          <p:cNvPr id="206" name="Google Shape;206;p29"/>
          <p:cNvPicPr preferRelativeResize="0"/>
          <p:nvPr/>
        </p:nvPicPr>
        <p:blipFill rotWithShape="1">
          <a:blip r:embed="rId4">
            <a:alphaModFix/>
          </a:blip>
          <a:srcRect/>
          <a:stretch/>
        </p:blipFill>
        <p:spPr>
          <a:xfrm>
            <a:off x="2851788" y="1088613"/>
            <a:ext cx="1185825" cy="1185825"/>
          </a:xfrm>
          <a:prstGeom prst="rect">
            <a:avLst/>
          </a:prstGeom>
          <a:noFill/>
          <a:ln>
            <a:noFill/>
          </a:ln>
        </p:spPr>
      </p:pic>
      <p:pic>
        <p:nvPicPr>
          <p:cNvPr id="207" name="Google Shape;207;p29"/>
          <p:cNvPicPr preferRelativeResize="0"/>
          <p:nvPr/>
        </p:nvPicPr>
        <p:blipFill rotWithShape="1">
          <a:blip r:embed="rId5">
            <a:alphaModFix/>
          </a:blip>
          <a:srcRect/>
          <a:stretch/>
        </p:blipFill>
        <p:spPr>
          <a:xfrm>
            <a:off x="5066926" y="1132962"/>
            <a:ext cx="1321850" cy="1097150"/>
          </a:xfrm>
          <a:prstGeom prst="rect">
            <a:avLst/>
          </a:prstGeom>
          <a:noFill/>
          <a:ln>
            <a:noFill/>
          </a:ln>
        </p:spPr>
      </p:pic>
      <p:pic>
        <p:nvPicPr>
          <p:cNvPr id="208" name="Google Shape;208;p29"/>
          <p:cNvPicPr preferRelativeResize="0"/>
          <p:nvPr/>
        </p:nvPicPr>
        <p:blipFill rotWithShape="1">
          <a:blip r:embed="rId6">
            <a:alphaModFix/>
          </a:blip>
          <a:srcRect/>
          <a:stretch/>
        </p:blipFill>
        <p:spPr>
          <a:xfrm>
            <a:off x="7418074" y="1012988"/>
            <a:ext cx="1337100" cy="1337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0"/>
          <p:cNvSpPr txBox="1">
            <a:spLocks noGrp="1"/>
          </p:cNvSpPr>
          <p:nvPr>
            <p:ph type="body" idx="1"/>
          </p:nvPr>
        </p:nvSpPr>
        <p:spPr>
          <a:xfrm>
            <a:off x="3958825" y="779750"/>
            <a:ext cx="4884300" cy="3430800"/>
          </a:xfrm>
          <a:prstGeom prst="rect">
            <a:avLst/>
          </a:prstGeom>
          <a:noFill/>
          <a:ln>
            <a:noFill/>
          </a:ln>
        </p:spPr>
        <p:txBody>
          <a:bodyPr spcFirstLastPara="1" wrap="square" lIns="91425" tIns="91425" rIns="91425" bIns="91425" anchor="t" anchorCtr="0">
            <a:noAutofit/>
          </a:bodyPr>
          <a:lstStyle/>
          <a:p>
            <a:pPr marL="365760" lvl="0" indent="-251458" algn="l" rtl="0">
              <a:lnSpc>
                <a:spcPct val="115000"/>
              </a:lnSpc>
              <a:spcBef>
                <a:spcPts val="0"/>
              </a:spcBef>
              <a:spcAft>
                <a:spcPts val="0"/>
              </a:spcAft>
              <a:buSzPts val="1800"/>
              <a:buChar char="◥"/>
            </a:pPr>
            <a:r>
              <a:rPr lang="en"/>
              <a:t>Bullet 1</a:t>
            </a:r>
            <a:endParaRPr/>
          </a:p>
          <a:p>
            <a:pPr marL="365760" lvl="0" indent="0" algn="l" rtl="0">
              <a:lnSpc>
                <a:spcPct val="114000"/>
              </a:lnSpc>
              <a:spcBef>
                <a:spcPts val="0"/>
              </a:spcBef>
              <a:spcAft>
                <a:spcPts val="0"/>
              </a:spcAft>
              <a:buSzPts val="1800"/>
              <a:buNone/>
            </a:pPr>
            <a:r>
              <a:rPr lang="en" sz="1200">
                <a:solidFill>
                  <a:srgbClr val="666666"/>
                </a:solidFill>
              </a:rPr>
              <a:t>Lorem ipsum dolor sit amet, nec an quas oporteat repudiare. Natum rebum justo ex vel, ut mea utamur probatus. Mei labitur ancillae ea, te scripta ancillae eleifend nec. Natum rebum justo ex vel.</a:t>
            </a:r>
            <a:endParaRPr sz="1200">
              <a:solidFill>
                <a:srgbClr val="666666"/>
              </a:solidFill>
            </a:endParaRPr>
          </a:p>
          <a:p>
            <a:pPr marL="365760" lvl="0" indent="-251458" algn="l" rtl="0">
              <a:lnSpc>
                <a:spcPct val="115000"/>
              </a:lnSpc>
              <a:spcBef>
                <a:spcPts val="2000"/>
              </a:spcBef>
              <a:spcAft>
                <a:spcPts val="0"/>
              </a:spcAft>
              <a:buSzPts val="1800"/>
              <a:buChar char="◥"/>
            </a:pPr>
            <a:r>
              <a:rPr lang="en"/>
              <a:t>Bullet 2</a:t>
            </a:r>
            <a:endParaRPr/>
          </a:p>
          <a:p>
            <a:pPr marL="365760" lvl="0" indent="0" algn="l" rtl="0">
              <a:lnSpc>
                <a:spcPct val="114000"/>
              </a:lnSpc>
              <a:spcBef>
                <a:spcPts val="0"/>
              </a:spcBef>
              <a:spcAft>
                <a:spcPts val="2000"/>
              </a:spcAft>
              <a:buClr>
                <a:schemeClr val="dk1"/>
              </a:buClr>
              <a:buSzPts val="1100"/>
              <a:buFont typeface="Arial"/>
              <a:buNone/>
            </a:pPr>
            <a:r>
              <a:rPr lang="en" sz="1200">
                <a:solidFill>
                  <a:srgbClr val="666666"/>
                </a:solidFill>
              </a:rPr>
              <a:t>Lorem ipsum dolor sit amet, nec an quas oporteat repudiare. Natum rebum justo ex vel, ut mea utamur probatus. Mei labitur ancillae ea, te scripta ancillae eleifend nec. Natum rebum justo ex vel.</a:t>
            </a:r>
            <a:endParaRPr sz="1200">
              <a:solidFill>
                <a:srgbClr val="666666"/>
              </a:solidFill>
            </a:endParaRPr>
          </a:p>
        </p:txBody>
      </p:sp>
      <p:sp>
        <p:nvSpPr>
          <p:cNvPr id="214" name="Google Shape;214;p30"/>
          <p:cNvSpPr txBox="1">
            <a:spLocks noGrp="1"/>
          </p:cNvSpPr>
          <p:nvPr>
            <p:ph type="sldNum" idx="12"/>
          </p:nvPr>
        </p:nvSpPr>
        <p:spPr>
          <a:xfrm>
            <a:off x="4297650" y="4821672"/>
            <a:ext cx="548700" cy="235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1100"/>
              <a:buFont typeface="Arial"/>
              <a:buNone/>
            </a:pPr>
            <a:fld id="{00000000-1234-1234-1234-123412341234}" type="slidenum">
              <a:rPr lang="en"/>
              <a:t>6</a:t>
            </a:fld>
            <a:endParaRPr/>
          </a:p>
        </p:txBody>
      </p:sp>
      <p:sp>
        <p:nvSpPr>
          <p:cNvPr id="215" name="Google Shape;215;p30"/>
          <p:cNvSpPr txBox="1">
            <a:spLocks noGrp="1"/>
          </p:cNvSpPr>
          <p:nvPr>
            <p:ph type="title"/>
          </p:nvPr>
        </p:nvSpPr>
        <p:spPr>
          <a:xfrm>
            <a:off x="3958825" y="192825"/>
            <a:ext cx="4934700" cy="50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
                <a:solidFill>
                  <a:schemeClr val="dk1"/>
                </a:solidFill>
              </a:rPr>
              <a:t>Enter Headline</a:t>
            </a:r>
            <a:endParaRPr/>
          </a:p>
        </p:txBody>
      </p:sp>
      <p:pic>
        <p:nvPicPr>
          <p:cNvPr id="216" name="Google Shape;216;p30"/>
          <p:cNvPicPr preferRelativeResize="0"/>
          <p:nvPr/>
        </p:nvPicPr>
        <p:blipFill rotWithShape="1">
          <a:blip r:embed="rId3">
            <a:alphaModFix/>
          </a:blip>
          <a:srcRect l="13675" r="34639"/>
          <a:stretch/>
        </p:blipFill>
        <p:spPr>
          <a:xfrm>
            <a:off x="256600" y="265600"/>
            <a:ext cx="3456979" cy="44591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1"/>
          <p:cNvSpPr txBox="1">
            <a:spLocks noGrp="1"/>
          </p:cNvSpPr>
          <p:nvPr>
            <p:ph type="sldNum" idx="12"/>
          </p:nvPr>
        </p:nvSpPr>
        <p:spPr>
          <a:xfrm>
            <a:off x="4297650" y="4821672"/>
            <a:ext cx="548700" cy="235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1100"/>
              <a:buFont typeface="Arial"/>
              <a:buNone/>
            </a:pPr>
            <a:fld id="{00000000-1234-1234-1234-123412341234}" type="slidenum">
              <a:rPr lang="en"/>
              <a:t>7</a:t>
            </a:fld>
            <a:endParaRPr/>
          </a:p>
        </p:txBody>
      </p:sp>
      <p:sp>
        <p:nvSpPr>
          <p:cNvPr id="222" name="Google Shape;222;p31"/>
          <p:cNvSpPr txBox="1">
            <a:spLocks noGrp="1"/>
          </p:cNvSpPr>
          <p:nvPr>
            <p:ph type="subTitle" idx="1"/>
          </p:nvPr>
        </p:nvSpPr>
        <p:spPr>
          <a:xfrm>
            <a:off x="177675" y="1175625"/>
            <a:ext cx="3323100" cy="720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400"/>
              <a:buNone/>
            </a:pPr>
            <a:r>
              <a:rPr lang="en"/>
              <a:t>Enter Chapter Headline or Topic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2"/>
          <p:cNvSpPr txBox="1">
            <a:spLocks noGrp="1"/>
          </p:cNvSpPr>
          <p:nvPr>
            <p:ph type="title"/>
          </p:nvPr>
        </p:nvSpPr>
        <p:spPr>
          <a:xfrm>
            <a:off x="311700" y="115950"/>
            <a:ext cx="8520600" cy="50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
                <a:solidFill>
                  <a:schemeClr val="dk1"/>
                </a:solidFill>
              </a:rPr>
              <a:t>Enter Headline</a:t>
            </a:r>
            <a:endParaRPr/>
          </a:p>
        </p:txBody>
      </p:sp>
      <p:sp>
        <p:nvSpPr>
          <p:cNvPr id="228" name="Google Shape;228;p32"/>
          <p:cNvSpPr txBox="1">
            <a:spLocks noGrp="1"/>
          </p:cNvSpPr>
          <p:nvPr>
            <p:ph type="sldNum" idx="12"/>
          </p:nvPr>
        </p:nvSpPr>
        <p:spPr>
          <a:xfrm>
            <a:off x="4297650" y="4821672"/>
            <a:ext cx="548700" cy="235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1100"/>
              <a:buFont typeface="Arial"/>
              <a:buNone/>
            </a:pPr>
            <a:fld id="{00000000-1234-1234-1234-123412341234}" type="slidenum">
              <a:rPr lang="en"/>
              <a:t>8</a:t>
            </a:fld>
            <a:endParaRPr/>
          </a:p>
        </p:txBody>
      </p:sp>
      <p:pic>
        <p:nvPicPr>
          <p:cNvPr id="229" name="Google Shape;229;p32" title="Chart Headline"/>
          <p:cNvPicPr preferRelativeResize="0"/>
          <p:nvPr/>
        </p:nvPicPr>
        <p:blipFill rotWithShape="1">
          <a:blip r:embed="rId3">
            <a:alphaModFix/>
          </a:blip>
          <a:srcRect/>
          <a:stretch/>
        </p:blipFill>
        <p:spPr>
          <a:xfrm>
            <a:off x="237125" y="733075"/>
            <a:ext cx="6146124" cy="3800350"/>
          </a:xfrm>
          <a:prstGeom prst="rect">
            <a:avLst/>
          </a:prstGeom>
          <a:noFill/>
          <a:ln>
            <a:noFill/>
          </a:ln>
        </p:spPr>
      </p:pic>
      <p:sp>
        <p:nvSpPr>
          <p:cNvPr id="230" name="Google Shape;230;p32"/>
          <p:cNvSpPr txBox="1"/>
          <p:nvPr/>
        </p:nvSpPr>
        <p:spPr>
          <a:xfrm>
            <a:off x="7007400" y="1021938"/>
            <a:ext cx="1886400" cy="2831700"/>
          </a:xfrm>
          <a:prstGeom prst="rect">
            <a:avLst/>
          </a:prstGeom>
          <a:solidFill>
            <a:srgbClr val="D9D9D9"/>
          </a:solidFill>
          <a:ln>
            <a:noFill/>
          </a:ln>
        </p:spPr>
        <p:txBody>
          <a:bodyPr spcFirstLastPara="1" wrap="square" lIns="228600" tIns="228600" rIns="228600" bIns="228600" anchor="t" anchorCtr="0">
            <a:noAutofit/>
          </a:bodyPr>
          <a:lstStyle/>
          <a:p>
            <a:pPr marL="0" marR="0" lvl="0" indent="0" algn="l" rtl="0">
              <a:lnSpc>
                <a:spcPct val="100000"/>
              </a:lnSpc>
              <a:spcBef>
                <a:spcPts val="20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Headline</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000"/>
              <a:buFont typeface="Arial"/>
              <a:buNone/>
            </a:pPr>
            <a:r>
              <a:rPr lang="en" sz="1000" b="0" i="0" u="none" strike="noStrike" cap="none">
                <a:solidFill>
                  <a:srgbClr val="666666"/>
                </a:solidFill>
                <a:latin typeface="Arial"/>
                <a:ea typeface="Arial"/>
                <a:cs typeface="Arial"/>
                <a:sym typeface="Arial"/>
              </a:rPr>
              <a:t>Lorem ipsum dolor sit amet, nec an quas oporteat repudiare. Natum rebum justo ex vel, ut mea utamur probatus. Mei labitur ancillae ea, te scripta ancillae eleifend nec. Quando graeci te usu, quem simul molestiae mei an. Te ius hinc numquam ccommoda, quis scripta.</a:t>
            </a:r>
            <a:endParaRPr sz="1000" b="0" i="0" u="none" strike="noStrike" cap="none">
              <a:solidFill>
                <a:srgbClr val="666666"/>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3"/>
          <p:cNvSpPr txBox="1">
            <a:spLocks noGrp="1"/>
          </p:cNvSpPr>
          <p:nvPr>
            <p:ph type="title"/>
          </p:nvPr>
        </p:nvSpPr>
        <p:spPr>
          <a:xfrm>
            <a:off x="311700" y="115950"/>
            <a:ext cx="8520600" cy="50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
                <a:solidFill>
                  <a:schemeClr val="dk1"/>
                </a:solidFill>
              </a:rPr>
              <a:t>Enter Headline</a:t>
            </a:r>
            <a:endParaRPr/>
          </a:p>
        </p:txBody>
      </p:sp>
      <p:sp>
        <p:nvSpPr>
          <p:cNvPr id="236" name="Google Shape;236;p33"/>
          <p:cNvSpPr txBox="1">
            <a:spLocks noGrp="1"/>
          </p:cNvSpPr>
          <p:nvPr>
            <p:ph type="sldNum" idx="12"/>
          </p:nvPr>
        </p:nvSpPr>
        <p:spPr>
          <a:xfrm>
            <a:off x="4297650" y="4821672"/>
            <a:ext cx="548700" cy="235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1100"/>
              <a:buFont typeface="Arial"/>
              <a:buNone/>
            </a:pPr>
            <a:fld id="{00000000-1234-1234-1234-123412341234}" type="slidenum">
              <a:rPr lang="en"/>
              <a:t>9</a:t>
            </a:fld>
            <a:endParaRPr/>
          </a:p>
        </p:txBody>
      </p:sp>
      <p:pic>
        <p:nvPicPr>
          <p:cNvPr id="237" name="Google Shape;237;p33" title="Chart Headline"/>
          <p:cNvPicPr preferRelativeResize="0"/>
          <p:nvPr/>
        </p:nvPicPr>
        <p:blipFill rotWithShape="1">
          <a:blip r:embed="rId3">
            <a:alphaModFix/>
          </a:blip>
          <a:srcRect/>
          <a:stretch/>
        </p:blipFill>
        <p:spPr>
          <a:xfrm>
            <a:off x="233100" y="724875"/>
            <a:ext cx="6170625" cy="3815499"/>
          </a:xfrm>
          <a:prstGeom prst="rect">
            <a:avLst/>
          </a:prstGeom>
          <a:noFill/>
          <a:ln>
            <a:noFill/>
          </a:ln>
        </p:spPr>
      </p:pic>
      <p:sp>
        <p:nvSpPr>
          <p:cNvPr id="238" name="Google Shape;238;p33"/>
          <p:cNvSpPr txBox="1"/>
          <p:nvPr/>
        </p:nvSpPr>
        <p:spPr>
          <a:xfrm>
            <a:off x="7007400" y="1021938"/>
            <a:ext cx="1886400" cy="2831700"/>
          </a:xfrm>
          <a:prstGeom prst="rect">
            <a:avLst/>
          </a:prstGeom>
          <a:solidFill>
            <a:srgbClr val="D9D9D9"/>
          </a:solidFill>
          <a:ln>
            <a:noFill/>
          </a:ln>
        </p:spPr>
        <p:txBody>
          <a:bodyPr spcFirstLastPara="1" wrap="square" lIns="228600" tIns="228600" rIns="228600" bIns="228600" anchor="t" anchorCtr="0">
            <a:noAutofit/>
          </a:bodyPr>
          <a:lstStyle/>
          <a:p>
            <a:pPr marL="0" marR="0" lvl="0" indent="0" algn="l" rtl="0">
              <a:lnSpc>
                <a:spcPct val="100000"/>
              </a:lnSpc>
              <a:spcBef>
                <a:spcPts val="20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Headline</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000"/>
              <a:buFont typeface="Arial"/>
              <a:buNone/>
            </a:pPr>
            <a:r>
              <a:rPr lang="en" sz="1000" b="0" i="0" u="none" strike="noStrike" cap="none">
                <a:solidFill>
                  <a:srgbClr val="666666"/>
                </a:solidFill>
                <a:latin typeface="Arial"/>
                <a:ea typeface="Arial"/>
                <a:cs typeface="Arial"/>
                <a:sym typeface="Arial"/>
              </a:rPr>
              <a:t>Lorem ipsum dolor sit amet, nec an quas oporteat repudiare. Natum rebum justo ex vel, ut mea utamur probatus. Mei labitur ancillae ea, te scripta ancillae eleifend nec. Quando graeci te usu, quem simul molestiae mei an. Te ius hinc numquam ccommoda, quis scripta.</a:t>
            </a:r>
            <a:endParaRPr sz="1000" b="0" i="0" u="none" strike="noStrike" cap="none">
              <a:solidFill>
                <a:srgbClr val="666666"/>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EME  Red Tag">
  <a:themeElements>
    <a:clrScheme name="Custom 3">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E1261C"/>
      </a:hlink>
      <a:folHlink>
        <a:srgbClr val="5959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627</Words>
  <Application>Microsoft Office PowerPoint</Application>
  <PresentationFormat>On-screen Show (16:9)</PresentationFormat>
  <Paragraphs>58</Paragraphs>
  <Slides>10</Slides>
  <Notes>10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vt:i4>
      </vt:variant>
    </vt:vector>
  </HeadingPairs>
  <TitlesOfParts>
    <vt:vector size="12" baseType="lpstr">
      <vt:lpstr>Arial</vt:lpstr>
      <vt:lpstr>EME  Red Tag</vt:lpstr>
      <vt:lpstr>Headline</vt:lpstr>
      <vt:lpstr>Headline</vt:lpstr>
      <vt:lpstr>Lorem ipsum dolor sit amet, no vel tritani sanctus nominati, has at commodo civibus appareat, mei at eros illud fierent. Causae dolorum no per. Pri et tollit possit maiorum, eu epicuri quaestio sit, sea te meis nominavi comprehensam. Elit novum mel ut, an numquam mentitum pertinacia nam. Vis albucius insolens concludaturque cu, petentium referrentur ex qui. </vt:lpstr>
      <vt:lpstr>Enter Headline</vt:lpstr>
      <vt:lpstr>Enter Headline</vt:lpstr>
      <vt:lpstr>Enter Headline</vt:lpstr>
      <vt:lpstr>PowerPoint Presentation</vt:lpstr>
      <vt:lpstr>Enter Headline</vt:lpstr>
      <vt:lpstr>Enter Headline</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dc:title>
  <cp:lastModifiedBy>Richard Chiang</cp:lastModifiedBy>
  <cp:revision>1</cp:revision>
  <dcterms:modified xsi:type="dcterms:W3CDTF">2019-01-10T02:17:48Z</dcterms:modified>
</cp:coreProperties>
</file>