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4"/>
    <p:sldMasterId id="2147483780" r:id="rId5"/>
    <p:sldMasterId id="2147483826" r:id="rId6"/>
  </p:sldMasterIdLst>
  <p:notesMasterIdLst>
    <p:notesMasterId r:id="rId11"/>
  </p:notesMasterIdLst>
  <p:handoutMasterIdLst>
    <p:handoutMasterId r:id="rId12"/>
  </p:handoutMasterIdLst>
  <p:sldIdLst>
    <p:sldId id="273" r:id="rId7"/>
    <p:sldId id="537" r:id="rId8"/>
    <p:sldId id="619" r:id="rId9"/>
    <p:sldId id="621" r:id="rId10"/>
  </p:sldIdLst>
  <p:sldSz cx="9144000" cy="5143500" type="screen16x9"/>
  <p:notesSz cx="7010400" cy="92964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1619">
          <p15:clr>
            <a:srgbClr val="A4A3A4"/>
          </p15:clr>
        </p15:guide>
        <p15:guide id="2" orient="horz" pos="3132">
          <p15:clr>
            <a:srgbClr val="A4A3A4"/>
          </p15:clr>
        </p15:guide>
        <p15:guide id="3" orient="horz" pos="218">
          <p15:clr>
            <a:srgbClr val="A4A3A4"/>
          </p15:clr>
        </p15:guide>
        <p15:guide id="4" orient="horz" pos="432">
          <p15:clr>
            <a:srgbClr val="A4A3A4"/>
          </p15:clr>
        </p15:guide>
        <p15:guide id="5" orient="horz" pos="541">
          <p15:clr>
            <a:srgbClr val="A4A3A4"/>
          </p15:clr>
        </p15:guide>
        <p15:guide id="6" orient="horz" pos="648">
          <p15:clr>
            <a:srgbClr val="A4A3A4"/>
          </p15:clr>
        </p15:guide>
        <p15:guide id="7" orient="horz" pos="1187">
          <p15:clr>
            <a:srgbClr val="A4A3A4"/>
          </p15:clr>
        </p15:guide>
        <p15:guide id="8" orient="horz" pos="865">
          <p15:clr>
            <a:srgbClr val="A4A3A4"/>
          </p15:clr>
        </p15:guide>
        <p15:guide id="9" orient="horz" pos="2869">
          <p15:clr>
            <a:srgbClr val="A4A3A4"/>
          </p15:clr>
        </p15:guide>
        <p15:guide id="10" pos="2880">
          <p15:clr>
            <a:srgbClr val="A4A3A4"/>
          </p15:clr>
        </p15:guide>
        <p15:guide id="11" pos="5529">
          <p15:clr>
            <a:srgbClr val="A4A3A4"/>
          </p15:clr>
        </p15:guide>
        <p15:guide id="12" pos="231">
          <p15:clr>
            <a:srgbClr val="A4A3A4"/>
          </p15:clr>
        </p15:guide>
        <p15:guide id="13" pos="4608">
          <p15:clr>
            <a:srgbClr val="A4A3A4"/>
          </p15:clr>
        </p15:guide>
        <p15:guide id="14" orient="horz" pos="1620">
          <p15:clr>
            <a:srgbClr val="A4A3A4"/>
          </p15:clr>
        </p15:guide>
        <p15:guide id="15" orient="horz" pos="2769">
          <p15:clr>
            <a:srgbClr val="A4A3A4"/>
          </p15:clr>
        </p15:guide>
        <p15:guide id="16" orient="horz" pos="533">
          <p15:clr>
            <a:srgbClr val="A4A3A4"/>
          </p15:clr>
        </p15:guide>
        <p15:guide id="17" pos="4220">
          <p15:clr>
            <a:srgbClr val="A4A3A4"/>
          </p15:clr>
        </p15:guide>
        <p15:guide id="18" pos="5526">
          <p15:clr>
            <a:srgbClr val="A4A3A4"/>
          </p15:clr>
        </p15:guide>
        <p15:guide id="19" pos="2881">
          <p15:clr>
            <a:srgbClr val="A4A3A4"/>
          </p15:clr>
        </p15:guide>
        <p15:guide id="20" pos="22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Jacoby" initials="KJ" lastIdx="4" clrIdx="0"/>
  <p:cmAuthor id="1" name="Pam Hein" initials="PH" lastIdx="6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6E4"/>
    <a:srgbClr val="003F72"/>
    <a:srgbClr val="0083A9"/>
    <a:srgbClr val="E11B22"/>
    <a:srgbClr val="004E8E"/>
    <a:srgbClr val="00579E"/>
    <a:srgbClr val="FFFFFF"/>
    <a:srgbClr val="F6FFFE"/>
    <a:srgbClr val="BCBDC0"/>
    <a:srgbClr val="A585B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4" autoAdjust="0"/>
    <p:restoredTop sz="99452" autoAdjust="0"/>
  </p:normalViewPr>
  <p:slideViewPr>
    <p:cSldViewPr snapToGrid="0" showGuides="1">
      <p:cViewPr varScale="1">
        <p:scale>
          <a:sx n="117" d="100"/>
          <a:sy n="117" d="100"/>
        </p:scale>
        <p:origin x="418" y="77"/>
      </p:cViewPr>
      <p:guideLst>
        <p:guide orient="horz" pos="1619"/>
        <p:guide orient="horz" pos="3132"/>
        <p:guide orient="horz" pos="218"/>
        <p:guide orient="horz" pos="432"/>
        <p:guide orient="horz" pos="541"/>
        <p:guide orient="horz" pos="648"/>
        <p:guide orient="horz" pos="1187"/>
        <p:guide orient="horz" pos="865"/>
        <p:guide orient="horz" pos="2869"/>
        <p:guide pos="2880"/>
        <p:guide pos="5529"/>
        <p:guide pos="231"/>
        <p:guide pos="4608"/>
        <p:guide orient="horz" pos="1620"/>
        <p:guide orient="horz" pos="2769"/>
        <p:guide orient="horz" pos="533"/>
        <p:guide pos="4220"/>
        <p:guide pos="5526"/>
        <p:guide pos="2881"/>
        <p:guide pos="225"/>
      </p:guideLst>
    </p:cSldViewPr>
  </p:slideViewPr>
  <p:notesTextViewPr>
    <p:cViewPr>
      <p:scale>
        <a:sx n="100" d="100"/>
        <a:sy n="100" d="100"/>
      </p:scale>
      <p:origin x="0" y="0"/>
    </p:cViewPr>
  </p:notesTextViewPr>
  <p:sorterViewPr>
    <p:cViewPr>
      <p:scale>
        <a:sx n="124" d="100"/>
        <a:sy n="124" d="100"/>
      </p:scale>
      <p:origin x="0" y="1401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a:p>
        </p:txBody>
      </p:sp>
      <p:sp>
        <p:nvSpPr>
          <p:cNvPr id="3481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a:p>
        </p:txBody>
      </p:sp>
      <p:sp>
        <p:nvSpPr>
          <p:cNvPr id="3482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a:t>
            </a:r>
            <a:r>
              <a:rPr lang="en-US" b="1" dirty="0"/>
              <a:t>Title Slide with Background Image </a:t>
            </a:r>
            <a:r>
              <a:rPr lang="en-US" dirty="0"/>
              <a:t>ideal for including a dark Image with a brief title and subtitle.</a:t>
            </a:r>
          </a:p>
          <a:p>
            <a:endParaRPr lang="en-US" dirty="0"/>
          </a:p>
          <a:p>
            <a:r>
              <a:rPr lang="en-US" dirty="0"/>
              <a:t>A selection of pre-approved Title Slides are available in the </a:t>
            </a:r>
            <a:r>
              <a:rPr lang="en-US" b="1" dirty="0" err="1"/>
              <a:t>CE_Aon</a:t>
            </a:r>
            <a:r>
              <a:rPr lang="en-US" b="1" dirty="0"/>
              <a:t> </a:t>
            </a:r>
            <a:r>
              <a:rPr lang="en-US" b="1" dirty="0" err="1"/>
              <a:t>Led</a:t>
            </a:r>
            <a:r>
              <a:rPr lang="en-US" b="1" baseline="0" dirty="0" err="1"/>
              <a:t>_</a:t>
            </a:r>
            <a:r>
              <a:rPr lang="en-US" b="1" dirty="0" err="1"/>
              <a:t>Title</a:t>
            </a:r>
            <a:r>
              <a:rPr lang="en-US" b="1" dirty="0"/>
              <a:t> Slide </a:t>
            </a:r>
            <a:r>
              <a:rPr lang="en-US" b="1" dirty="0" err="1"/>
              <a:t>Library_Widescreen</a:t>
            </a:r>
            <a:r>
              <a:rPr lang="en-US" b="1" dirty="0"/>
              <a:t> </a:t>
            </a:r>
            <a:r>
              <a:rPr lang="en-US" dirty="0"/>
              <a:t>on the </a:t>
            </a:r>
            <a:r>
              <a:rPr lang="en-US" b="1" dirty="0"/>
              <a:t>Consumer Experience KE </a:t>
            </a:r>
            <a:r>
              <a:rPr lang="en-US" dirty="0"/>
              <a:t>site. </a:t>
            </a:r>
          </a:p>
          <a:p>
            <a:endParaRPr lang="en-US" dirty="0"/>
          </a:p>
          <a:p>
            <a:r>
              <a:rPr lang="en-US" dirty="0"/>
              <a:t>To insert a slide with a different picture from the </a:t>
            </a:r>
            <a:r>
              <a:rPr lang="en-US" dirty="0" err="1"/>
              <a:t>CE_Aon</a:t>
            </a:r>
            <a:r>
              <a:rPr lang="en-US" baseline="0" dirty="0"/>
              <a:t> Led </a:t>
            </a:r>
            <a:r>
              <a:rPr lang="en-US" dirty="0"/>
              <a:t>Title Slide Library:</a:t>
            </a:r>
          </a:p>
          <a:p>
            <a:endParaRPr lang="en-US" dirty="0"/>
          </a:p>
          <a:p>
            <a:r>
              <a:rPr lang="en-US" dirty="0"/>
              <a:t>Open the file </a:t>
            </a:r>
            <a:r>
              <a:rPr lang="en-US" b="1" dirty="0" err="1"/>
              <a:t>CE_Aon</a:t>
            </a:r>
            <a:r>
              <a:rPr lang="en-US" b="1" dirty="0"/>
              <a:t> </a:t>
            </a:r>
            <a:r>
              <a:rPr lang="en-US" b="1" dirty="0" err="1"/>
              <a:t>Led</a:t>
            </a:r>
            <a:r>
              <a:rPr lang="en-US" b="1" baseline="0" dirty="0" err="1"/>
              <a:t>_</a:t>
            </a:r>
            <a:r>
              <a:rPr lang="en-US" b="1" dirty="0" err="1"/>
              <a:t>Title</a:t>
            </a:r>
            <a:r>
              <a:rPr lang="en-US" b="1" dirty="0"/>
              <a:t> Slide </a:t>
            </a:r>
            <a:r>
              <a:rPr lang="en-US" b="1" dirty="0" err="1"/>
              <a:t>Library_Widescreen.pptx</a:t>
            </a:r>
            <a:endParaRPr lang="en-US" b="1" dirty="0"/>
          </a:p>
          <a:p>
            <a:endParaRPr lang="en-US" dirty="0"/>
          </a:p>
          <a:p>
            <a:r>
              <a:rPr lang="en-US" dirty="0"/>
              <a:t>From the Slide thumbnails pane, select the slide with the picture you would like to use in your presentation and click </a:t>
            </a:r>
            <a:r>
              <a:rPr lang="en-US" b="1" dirty="0"/>
              <a:t>Copy</a:t>
            </a:r>
            <a:r>
              <a:rPr lang="en-US" dirty="0"/>
              <a:t> (</a:t>
            </a:r>
            <a:r>
              <a:rPr lang="en-US" dirty="0" err="1"/>
              <a:t>Ctrl+C</a:t>
            </a:r>
            <a:r>
              <a:rPr lang="en-US" dirty="0"/>
              <a:t>)</a:t>
            </a:r>
          </a:p>
          <a:p>
            <a:endParaRPr lang="en-US" dirty="0"/>
          </a:p>
          <a:p>
            <a:r>
              <a:rPr lang="en-US" dirty="0"/>
              <a:t>Open a copy of the new CE _</a:t>
            </a:r>
            <a:r>
              <a:rPr lang="en-US" dirty="0" err="1"/>
              <a:t>Aon</a:t>
            </a:r>
            <a:r>
              <a:rPr lang="en-US" baseline="0" dirty="0" err="1"/>
              <a:t>_Led_</a:t>
            </a:r>
            <a:r>
              <a:rPr lang="en-US" dirty="0" err="1"/>
              <a:t>Widescreen</a:t>
            </a:r>
            <a:r>
              <a:rPr lang="en-US" dirty="0"/>
              <a:t> template or your current presentation</a:t>
            </a:r>
          </a:p>
          <a:p>
            <a:endParaRPr lang="en-US" dirty="0"/>
          </a:p>
          <a:p>
            <a:r>
              <a:rPr lang="en-US" dirty="0"/>
              <a:t>In the Slide thumbnails pane, click </a:t>
            </a:r>
            <a:r>
              <a:rPr lang="en-US" b="1" dirty="0"/>
              <a:t>Paste</a:t>
            </a:r>
            <a:r>
              <a:rPr lang="en-US" dirty="0"/>
              <a:t> (</a:t>
            </a:r>
            <a:r>
              <a:rPr lang="en-US" dirty="0" err="1"/>
              <a:t>Ctrl+V</a:t>
            </a:r>
            <a:r>
              <a:rPr lang="en-US" dirty="0"/>
              <a:t>)</a:t>
            </a:r>
          </a:p>
          <a:p>
            <a:endParaRPr lang="en-US" dirty="0"/>
          </a:p>
          <a:p>
            <a:r>
              <a:rPr lang="en-US" dirty="0"/>
              <a:t>A </a:t>
            </a:r>
            <a:r>
              <a:rPr lang="en-US" b="1" dirty="0"/>
              <a:t>Paste Options </a:t>
            </a:r>
            <a:r>
              <a:rPr lang="en-US" dirty="0"/>
              <a:t>clipboard icon will appear. </a:t>
            </a:r>
            <a:r>
              <a:rPr lang="en-US" b="1" dirty="0"/>
              <a:t>Click</a:t>
            </a:r>
            <a:r>
              <a:rPr lang="en-US" dirty="0"/>
              <a:t> the icon and select </a:t>
            </a:r>
            <a:r>
              <a:rPr lang="en-US" b="1" dirty="0"/>
              <a:t>Keep Source Formatting</a:t>
            </a:r>
            <a:r>
              <a:rPr lang="en-US" dirty="0"/>
              <a:t> (</a:t>
            </a:r>
            <a:r>
              <a:rPr lang="en-US" dirty="0" err="1"/>
              <a:t>Ctrl+K</a:t>
            </a:r>
            <a:r>
              <a:rPr lang="en-US" dirty="0"/>
              <a:t>)</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a:p>
        </p:txBody>
      </p:sp>
    </p:spTree>
    <p:extLst>
      <p:ext uri="{BB962C8B-B14F-4D97-AF65-F5344CB8AC3E}">
        <p14:creationId xmlns:p14="http://schemas.microsoft.com/office/powerpoint/2010/main" val="255793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Dark Image">
    <p:spTree>
      <p:nvGrpSpPr>
        <p:cNvPr id="1" name=""/>
        <p:cNvGrpSpPr/>
        <p:nvPr/>
      </p:nvGrpSpPr>
      <p:grpSpPr>
        <a:xfrm>
          <a:off x="0" y="0"/>
          <a:ext cx="0" cy="0"/>
          <a:chOff x="0" y="0"/>
          <a:chExt cx="0" cy="0"/>
        </a:xfrm>
      </p:grpSpPr>
      <p:pic>
        <p:nvPicPr>
          <p:cNvPr id="10" name="Picture 9" hidden="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 name="Picture 1"/>
          <p:cNvPicPr>
            <a:picLocks noChangeAspect="1"/>
          </p:cNvPicPr>
          <p:nvPr userDrawn="1"/>
        </p:nvPicPr>
        <p:blipFill>
          <a:blip r:embed="rId3"/>
          <a:stretch>
            <a:fillRect/>
          </a:stretch>
        </p:blipFill>
        <p:spPr>
          <a:xfrm>
            <a:off x="1902" y="0"/>
            <a:ext cx="9148447" cy="5421302"/>
          </a:xfrm>
          <a:prstGeom prst="rect">
            <a:avLst/>
          </a:prstGeom>
        </p:spPr>
      </p:pic>
      <p:sp>
        <p:nvSpPr>
          <p:cNvPr id="4" name="Rectangle 3"/>
          <p:cNvSpPr/>
          <p:nvPr userDrawn="1"/>
        </p:nvSpPr>
        <p:spPr bwMode="auto">
          <a:xfrm>
            <a:off x="1901" y="0"/>
            <a:ext cx="9142100" cy="5421302"/>
          </a:xfrm>
          <a:prstGeom prst="rect">
            <a:avLst/>
          </a:prstGeom>
          <a:solidFill>
            <a:schemeClr val="tx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9" name="Rectangle 8"/>
          <p:cNvSpPr/>
          <p:nvPr userDrawn="1"/>
        </p:nvSpPr>
        <p:spPr bwMode="auto">
          <a:xfrm>
            <a:off x="6349" y="4194848"/>
            <a:ext cx="9144001" cy="948652"/>
          </a:xfrm>
          <a:prstGeom prst="rect">
            <a:avLst/>
          </a:prstGeom>
          <a:gradFill flip="none" rotWithShape="1">
            <a:gsLst>
              <a:gs pos="0">
                <a:schemeClr val="tx1">
                  <a:alpha val="30000"/>
                </a:schemeClr>
              </a:gs>
              <a:gs pos="100000">
                <a:srgbClr val="FFFFFF">
                  <a:alpha val="0"/>
                </a:srgb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7" name="Rectangle 9"/>
          <p:cNvSpPr>
            <a:spLocks noGrp="1" noChangeArrowheads="1"/>
          </p:cNvSpPr>
          <p:nvPr>
            <p:ph type="ctrTitle" hasCustomPrompt="1"/>
          </p:nvPr>
        </p:nvSpPr>
        <p:spPr>
          <a:xfrm>
            <a:off x="365760" y="1554480"/>
            <a:ext cx="8409410" cy="1597048"/>
          </a:xfrm>
          <a:prstGeom prst="rect">
            <a:avLst/>
          </a:prstGeom>
        </p:spPr>
        <p:txBody>
          <a:bodyPr lIns="0" tIns="0" rIns="0" bIns="0" anchor="ctr" anchorCtr="1"/>
          <a:lstStyle>
            <a:lvl1pPr algn="ctr">
              <a:defRPr sz="4400" b="1" baseline="0">
                <a:solidFill>
                  <a:schemeClr val="bg1"/>
                </a:solidFill>
              </a:defRPr>
            </a:lvl1pPr>
          </a:lstStyle>
          <a:p>
            <a:r>
              <a:rPr lang="en-US" dirty="0"/>
              <a:t>Title Slide </a:t>
            </a:r>
            <a:br>
              <a:rPr lang="en-US" dirty="0"/>
            </a:br>
            <a:r>
              <a:rPr lang="en-US" dirty="0"/>
              <a:t>Dark Image</a:t>
            </a:r>
          </a:p>
        </p:txBody>
      </p:sp>
      <p:sp>
        <p:nvSpPr>
          <p:cNvPr id="11" name="Subtitle 10"/>
          <p:cNvSpPr>
            <a:spLocks noGrp="1" noChangeArrowheads="1"/>
          </p:cNvSpPr>
          <p:nvPr>
            <p:ph type="subTitle" idx="1" hasCustomPrompt="1"/>
          </p:nvPr>
        </p:nvSpPr>
        <p:spPr>
          <a:xfrm>
            <a:off x="365760" y="3224334"/>
            <a:ext cx="8409410" cy="523875"/>
          </a:xfrm>
          <a:prstGeom prst="rect">
            <a:avLst/>
          </a:prstGeom>
        </p:spPr>
        <p:txBody>
          <a:bodyPr lIns="0" tIns="0" rIns="0" bIns="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FFFFFF"/>
                </a:solidFill>
              </a:defRPr>
            </a:lvl1pPr>
          </a:lstStyle>
          <a:p>
            <a:r>
              <a:rPr lang="en-US" dirty="0"/>
              <a:t>Subtitle is 15 </a:t>
            </a:r>
            <a:r>
              <a:rPr lang="en-US" dirty="0" err="1"/>
              <a:t>pt</a:t>
            </a:r>
            <a:r>
              <a:rPr lang="en-US" dirty="0"/>
              <a:t> Arial, single line spacing, </a:t>
            </a:r>
            <a:br>
              <a:rPr lang="en-US" dirty="0"/>
            </a:br>
            <a:r>
              <a:rPr lang="en-US" dirty="0"/>
              <a:t>max subtitle is two lines. </a:t>
            </a:r>
          </a:p>
        </p:txBody>
      </p:sp>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13" name="Rectangle 12"/>
          <p:cNvSpPr>
            <a:spLocks noChangeArrowheads="1"/>
          </p:cNvSpPr>
          <p:nvPr userDrawn="1"/>
        </p:nvSpPr>
        <p:spPr bwMode="auto">
          <a:xfrm>
            <a:off x="366713" y="3824409"/>
            <a:ext cx="8410575" cy="331108"/>
          </a:xfrm>
          <a:prstGeom prst="rect">
            <a:avLst/>
          </a:prstGeom>
          <a:noFill/>
          <a:ln w="9525">
            <a:noFill/>
            <a:miter lim="800000"/>
            <a:headEnd/>
            <a:tailEnd/>
          </a:ln>
        </p:spPr>
        <p:txBody>
          <a:bodyPr lIns="0" tIns="0" rIns="0" bIns="0" anchor="t" anchorCtr="1"/>
          <a:lstStyle/>
          <a:p>
            <a:r>
              <a:rPr lang="en-US" sz="1200" dirty="0">
                <a:solidFill>
                  <a:schemeClr val="bg1"/>
                </a:solidFill>
              </a:rPr>
              <a:t>October 17, 2016</a:t>
            </a:r>
          </a:p>
        </p:txBody>
      </p:sp>
    </p:spTree>
    <p:extLst>
      <p:ext uri="{BB962C8B-B14F-4D97-AF65-F5344CB8AC3E}">
        <p14:creationId xmlns:p14="http://schemas.microsoft.com/office/powerpoint/2010/main" val="314327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6713" y="858441"/>
            <a:ext cx="8410575" cy="3713559"/>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6713" y="858441"/>
            <a:ext cx="8410575" cy="28187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Click to edit Master text styles</a:t>
            </a:r>
          </a:p>
          <a:p>
            <a:pPr lvl="1"/>
            <a:r>
              <a:rPr lang="en-US"/>
              <a:t>Second level</a:t>
            </a:r>
          </a:p>
        </p:txBody>
      </p:sp>
      <p:sp>
        <p:nvSpPr>
          <p:cNvPr id="4"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263361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393375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259776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471" y="228600"/>
            <a:ext cx="8408457" cy="390525"/>
          </a:xfrm>
        </p:spPr>
        <p:txBody>
          <a:bodyPr/>
          <a:lstStyle/>
          <a:p>
            <a:r>
              <a:rPr lang="en-US" dirty="0"/>
              <a:t>Click to edit Master title style</a:t>
            </a:r>
          </a:p>
        </p:txBody>
      </p:sp>
      <p:sp>
        <p:nvSpPr>
          <p:cNvPr id="3"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rgbClr val="003F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713" y="685801"/>
            <a:ext cx="4205287" cy="310631"/>
          </a:xfrm>
        </p:spPr>
        <p:txBody>
          <a:bodyPr anchor="t" anchorCtr="0"/>
          <a:lstStyle>
            <a:lvl1pPr>
              <a:defRPr sz="1200" b="1">
                <a:solidFill>
                  <a:schemeClr val="accent3"/>
                </a:solidFill>
              </a:defRPr>
            </a:lvl1pPr>
          </a:lstStyle>
          <a:p>
            <a:r>
              <a:rPr lang="en-US" dirty="0"/>
              <a:t>CLICK TO EDIT MASTER TITLE STYLE</a:t>
            </a:r>
          </a:p>
        </p:txBody>
      </p:sp>
      <p:sp>
        <p:nvSpPr>
          <p:cNvPr id="4" name="Text Placeholder 3"/>
          <p:cNvSpPr>
            <a:spLocks noGrp="1"/>
          </p:cNvSpPr>
          <p:nvPr>
            <p:ph type="body" sz="quarter" idx="10"/>
          </p:nvPr>
        </p:nvSpPr>
        <p:spPr>
          <a:xfrm>
            <a:off x="365760" y="1188720"/>
            <a:ext cx="7123392" cy="2819400"/>
          </a:xfrm>
        </p:spPr>
        <p:txBody>
          <a:bodyPr/>
          <a:lstStyle>
            <a:lvl1pPr marL="0" indent="0">
              <a:lnSpc>
                <a:spcPct val="110000"/>
              </a:lnSpc>
              <a:spcBef>
                <a:spcPts val="800"/>
              </a:spcBef>
              <a:buNone/>
              <a:defRPr sz="2800" b="1">
                <a:solidFill>
                  <a:schemeClr val="bg1"/>
                </a:solidFill>
              </a:defRPr>
            </a:lvl1pPr>
            <a:lvl2pPr marL="282575" indent="0">
              <a:buNone/>
              <a:defRPr/>
            </a:lvl2pPr>
            <a:lvl3pPr marL="511175" indent="0">
              <a:buNone/>
              <a:defRPr/>
            </a:lvl3pPr>
            <a:lvl4pPr marL="742950" indent="0">
              <a:buNone/>
              <a:defRPr/>
            </a:lvl4pPr>
            <a:lvl5pPr marL="965200" indent="0">
              <a:buNone/>
              <a:defRPr/>
            </a:lvl5pPr>
          </a:lstStyle>
          <a:p>
            <a:pPr lvl="0"/>
            <a:r>
              <a:rPr lang="en-US" dirty="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6" name="TextBox 5"/>
          <p:cNvSpPr txBox="1"/>
          <p:nvPr userDrawn="1"/>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rgbClr val="FFFFFF"/>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rgbClr val="FFFFFF"/>
              </a:solidFill>
            </a:endParaRPr>
          </a:p>
        </p:txBody>
      </p:sp>
    </p:spTree>
    <p:extLst>
      <p:ext uri="{BB962C8B-B14F-4D97-AF65-F5344CB8AC3E}">
        <p14:creationId xmlns:p14="http://schemas.microsoft.com/office/powerpoint/2010/main" val="317540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ue Blank">
    <p:bg>
      <p:bgPr>
        <a:solidFill>
          <a:srgbClr val="0083A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6" name="TextBox 5"/>
          <p:cNvSpPr txBox="1"/>
          <p:nvPr userDrawn="1"/>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rgbClr val="FFFFFF"/>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rgbClr val="FFFFFF"/>
              </a:solidFill>
            </a:endParaRPr>
          </a:p>
        </p:txBody>
      </p:sp>
    </p:spTree>
    <p:extLst>
      <p:ext uri="{BB962C8B-B14F-4D97-AF65-F5344CB8AC3E}">
        <p14:creationId xmlns:p14="http://schemas.microsoft.com/office/powerpoint/2010/main" val="26202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idnight Blue Blank">
    <p:bg>
      <p:bgPr>
        <a:solidFill>
          <a:srgbClr val="003F7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6" name="TextBox 5"/>
          <p:cNvSpPr txBox="1"/>
          <p:nvPr userDrawn="1"/>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rgbClr val="FFFFFF"/>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rgbClr val="FFFFFF"/>
              </a:solidFill>
            </a:endParaRPr>
          </a:p>
        </p:txBody>
      </p:sp>
    </p:spTree>
    <p:extLst>
      <p:ext uri="{BB962C8B-B14F-4D97-AF65-F5344CB8AC3E}">
        <p14:creationId xmlns:p14="http://schemas.microsoft.com/office/powerpoint/2010/main" val="383203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Light Image">
    <p:spTree>
      <p:nvGrpSpPr>
        <p:cNvPr id="1" name=""/>
        <p:cNvGrpSpPr/>
        <p:nvPr/>
      </p:nvGrpSpPr>
      <p:grpSpPr>
        <a:xfrm>
          <a:off x="0" y="0"/>
          <a:ext cx="0" cy="0"/>
          <a:chOff x="0" y="0"/>
          <a:chExt cx="0" cy="0"/>
        </a:xfrm>
      </p:grpSpPr>
      <p:pic>
        <p:nvPicPr>
          <p:cNvPr id="2" name="Picture 1" descr="GettyImages-495692241_supe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51471" cy="5158442"/>
          </a:xfrm>
          <a:prstGeom prst="rect">
            <a:avLst/>
          </a:prstGeom>
        </p:spPr>
      </p:pic>
      <p:sp>
        <p:nvSpPr>
          <p:cNvPr id="12" name="Rectangle 11"/>
          <p:cNvSpPr/>
          <p:nvPr userDrawn="1"/>
        </p:nvSpPr>
        <p:spPr bwMode="auto">
          <a:xfrm>
            <a:off x="0" y="4189412"/>
            <a:ext cx="9144001" cy="954087"/>
          </a:xfrm>
          <a:prstGeom prst="rect">
            <a:avLst/>
          </a:prstGeom>
          <a:gradFill flip="none" rotWithShape="1">
            <a:gsLst>
              <a:gs pos="0">
                <a:schemeClr val="bg1">
                  <a:alpha val="60000"/>
                </a:schemeClr>
              </a:gs>
              <a:gs pos="100000">
                <a:srgbClr val="FFFFFF">
                  <a:alpha val="0"/>
                </a:srgb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7" name="Rectangle 9"/>
          <p:cNvSpPr>
            <a:spLocks noGrp="1" noChangeArrowheads="1"/>
          </p:cNvSpPr>
          <p:nvPr>
            <p:ph type="ctrTitle" hasCustomPrompt="1"/>
          </p:nvPr>
        </p:nvSpPr>
        <p:spPr>
          <a:xfrm>
            <a:off x="365760" y="1554480"/>
            <a:ext cx="8409410" cy="1597047"/>
          </a:xfrm>
          <a:prstGeom prst="rect">
            <a:avLst/>
          </a:prstGeom>
        </p:spPr>
        <p:txBody>
          <a:bodyPr lIns="0" tIns="0" rIns="0" bIns="0" anchor="ctr" anchorCtr="1"/>
          <a:lstStyle>
            <a:lvl1pPr algn="ctr">
              <a:defRPr sz="4400" b="1" baseline="0">
                <a:solidFill>
                  <a:schemeClr val="tx1"/>
                </a:solidFill>
              </a:defRPr>
            </a:lvl1pPr>
          </a:lstStyle>
          <a:p>
            <a:r>
              <a:rPr lang="en-US" dirty="0"/>
              <a:t>Title Slide </a:t>
            </a:r>
            <a:br>
              <a:rPr lang="en-US" dirty="0"/>
            </a:br>
            <a:r>
              <a:rPr lang="en-US" dirty="0"/>
              <a:t>Light Image</a:t>
            </a:r>
          </a:p>
        </p:txBody>
      </p:sp>
      <p:sp>
        <p:nvSpPr>
          <p:cNvPr id="11" name="Subtitle 10"/>
          <p:cNvSpPr>
            <a:spLocks noGrp="1" noChangeArrowheads="1"/>
          </p:cNvSpPr>
          <p:nvPr>
            <p:ph type="subTitle" idx="1" hasCustomPrompt="1"/>
          </p:nvPr>
        </p:nvSpPr>
        <p:spPr>
          <a:xfrm>
            <a:off x="365760" y="3207910"/>
            <a:ext cx="8409410" cy="523875"/>
          </a:xfrm>
          <a:prstGeom prst="rect">
            <a:avLst/>
          </a:prstGeom>
        </p:spPr>
        <p:txBody>
          <a:bodyPr lIns="0" tIns="0" rIns="0" bIns="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000000"/>
                </a:solidFill>
              </a:defRPr>
            </a:lvl1pPr>
          </a:lstStyle>
          <a:p>
            <a:r>
              <a:rPr lang="en-US" dirty="0"/>
              <a:t>Subtitle is 15 </a:t>
            </a:r>
            <a:r>
              <a:rPr lang="en-US" dirty="0" err="1"/>
              <a:t>pt</a:t>
            </a:r>
            <a:r>
              <a:rPr lang="en-US" dirty="0"/>
              <a:t> Arial, single line spacing, </a:t>
            </a:r>
            <a:br>
              <a:rPr lang="en-US" dirty="0"/>
            </a:br>
            <a:r>
              <a:rPr lang="en-US" dirty="0"/>
              <a:t>max subtitle is two lines. </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65688" y="4469437"/>
            <a:ext cx="796004" cy="501187"/>
          </a:xfrm>
          <a:prstGeom prst="rect">
            <a:avLst/>
          </a:prstGeom>
        </p:spPr>
      </p:pic>
      <p:sp>
        <p:nvSpPr>
          <p:cNvPr id="13" name="Rectangle 12"/>
          <p:cNvSpPr>
            <a:spLocks noChangeArrowheads="1"/>
          </p:cNvSpPr>
          <p:nvPr userDrawn="1"/>
        </p:nvSpPr>
        <p:spPr bwMode="auto">
          <a:xfrm>
            <a:off x="369888" y="3788252"/>
            <a:ext cx="8410575" cy="331108"/>
          </a:xfrm>
          <a:prstGeom prst="rect">
            <a:avLst/>
          </a:prstGeom>
          <a:noFill/>
          <a:ln w="9525">
            <a:noFill/>
            <a:miter lim="800000"/>
            <a:headEnd/>
            <a:tailEnd/>
          </a:ln>
        </p:spPr>
        <p:txBody>
          <a:bodyPr lIns="0" tIns="0" rIns="0" bIns="0" anchor="t" anchorCtr="1"/>
          <a:lstStyle/>
          <a:p>
            <a:pPr marL="0" marR="0" lvl="0" indent="0" defTabSz="914400" eaLnBrk="1" fontAlgn="auto" latinLnBrk="0" hangingPunct="1">
              <a:lnSpc>
                <a:spcPts val="16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Date (Edit this on Master Slide)</a:t>
            </a:r>
          </a:p>
        </p:txBody>
      </p:sp>
    </p:spTree>
    <p:extLst>
      <p:ext uri="{BB962C8B-B14F-4D97-AF65-F5344CB8AC3E}">
        <p14:creationId xmlns:p14="http://schemas.microsoft.com/office/powerpoint/2010/main" val="2671849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_Slide">
    <p:bg>
      <p:bgPr>
        <a:solidFill>
          <a:srgbClr val="0083A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4" name="Text Placeholder 3"/>
          <p:cNvSpPr>
            <a:spLocks noGrp="1"/>
          </p:cNvSpPr>
          <p:nvPr>
            <p:ph type="body" sz="quarter" idx="10" hasCustomPrompt="1"/>
          </p:nvPr>
        </p:nvSpPr>
        <p:spPr>
          <a:xfrm>
            <a:off x="347663" y="1762606"/>
            <a:ext cx="8424862" cy="1116062"/>
          </a:xfrm>
        </p:spPr>
        <p:txBody>
          <a:bodyPr anchor="ctr" anchorCtr="1"/>
          <a:lstStyle>
            <a:lvl1pPr marL="0" indent="0" algn="ctr">
              <a:buNone/>
              <a:defRPr sz="3600" b="1">
                <a:solidFill>
                  <a:srgbClr val="FFFFFF"/>
                </a:solidFill>
              </a:defRPr>
            </a:lvl1pPr>
            <a:lvl2pPr marL="282575" indent="0">
              <a:buNone/>
              <a:defRPr/>
            </a:lvl2pPr>
            <a:lvl3pPr marL="511175" indent="0">
              <a:buNone/>
              <a:defRPr/>
            </a:lvl3pPr>
            <a:lvl4pPr marL="742950" indent="0">
              <a:buNone/>
              <a:defRPr/>
            </a:lvl4pPr>
            <a:lvl5pPr marL="965200" indent="0">
              <a:buNone/>
              <a:defRPr/>
            </a:lvl5pPr>
          </a:lstStyle>
          <a:p>
            <a:pPr lvl="0"/>
            <a:r>
              <a:rPr lang="en-US" dirty="0"/>
              <a:t>Thank You</a:t>
            </a:r>
          </a:p>
        </p:txBody>
      </p:sp>
    </p:spTree>
    <p:extLst>
      <p:ext uri="{BB962C8B-B14F-4D97-AF65-F5344CB8AC3E}">
        <p14:creationId xmlns:p14="http://schemas.microsoft.com/office/powerpoint/2010/main" val="360095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White - Blank">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14" name="Title 5"/>
          <p:cNvSpPr>
            <a:spLocks noGrp="1"/>
          </p:cNvSpPr>
          <p:nvPr>
            <p:ph type="title" hasCustomPrompt="1"/>
          </p:nvPr>
        </p:nvSpPr>
        <p:spPr>
          <a:xfrm>
            <a:off x="274321" y="98686"/>
            <a:ext cx="8561819" cy="636068"/>
          </a:xfrm>
          <a:prstGeom prst="rect">
            <a:avLst/>
          </a:prstGeom>
        </p:spPr>
        <p:txBody>
          <a:bodyPr vert="horz" lIns="121917" tIns="60958" rIns="121917" bIns="60958" anchor="ctr"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3000">
                <a:solidFill>
                  <a:srgbClr val="353535"/>
                </a:solidFill>
                <a:latin typeface="Georgia"/>
                <a:cs typeface="Georgia"/>
              </a:defRPr>
            </a:lvl1pPr>
          </a:lstStyle>
          <a:p>
            <a:r>
              <a:rPr lang="en-US" dirty="0"/>
              <a:t>Click to edit Title style</a:t>
            </a:r>
          </a:p>
        </p:txBody>
      </p:sp>
      <p:pic>
        <p:nvPicPr>
          <p:cNvPr id="8" name="Picture 7" descr="ups_2013_primary_rgb_halfin.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416271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White - content">
    <p:bg>
      <p:bgRef idx="1001">
        <a:schemeClr val="bg1"/>
      </p:bgRef>
    </p:bg>
    <p:spTree>
      <p:nvGrpSpPr>
        <p:cNvPr id="1" name=""/>
        <p:cNvGrpSpPr/>
        <p:nvPr/>
      </p:nvGrpSpPr>
      <p:grpSpPr>
        <a:xfrm>
          <a:off x="0" y="0"/>
          <a:ext cx="0" cy="0"/>
          <a:chOff x="0" y="0"/>
          <a:chExt cx="0" cy="0"/>
        </a:xfrm>
      </p:grpSpPr>
      <p:pic>
        <p:nvPicPr>
          <p:cNvPr id="7" name="Picture 6" descr="ups_2013_primary_rgb_halfin.ai" hidden="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a:t>
            </a:fld>
            <a:endParaRPr lang="en-US" dirty="0"/>
          </a:p>
        </p:txBody>
      </p:sp>
      <p:sp>
        <p:nvSpPr>
          <p:cNvPr id="24" name="Title 5"/>
          <p:cNvSpPr>
            <a:spLocks noGrp="1"/>
          </p:cNvSpPr>
          <p:nvPr>
            <p:ph type="title" hasCustomPrompt="1"/>
          </p:nvPr>
        </p:nvSpPr>
        <p:spPr>
          <a:xfrm>
            <a:off x="274321"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25"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9"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ups_2013_primary_rgb_halfin.ai"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3907418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773971" y="358601"/>
            <a:ext cx="4644759" cy="727992"/>
          </a:xfrm>
          <a:prstGeom prst="rect">
            <a:avLst/>
          </a:prstGeom>
        </p:spPr>
        <p:txBody>
          <a:bodyPr anchor="ctr" anchorCtr="0"/>
          <a:lstStyle>
            <a:lvl1pPr algn="l">
              <a:defRPr sz="2800">
                <a:solidFill>
                  <a:srgbClr val="FFFFFF"/>
                </a:solidFill>
              </a:defRPr>
            </a:lvl1pPr>
          </a:lstStyle>
          <a:p>
            <a:r>
              <a:rPr lang="en-US"/>
              <a:t>Click to edit Master title style</a:t>
            </a:r>
            <a:endParaRPr lang="en-US" dirty="0"/>
          </a:p>
        </p:txBody>
      </p:sp>
      <p:sp>
        <p:nvSpPr>
          <p:cNvPr id="13" name="Rectangle 12"/>
          <p:cNvSpPr/>
          <p:nvPr/>
        </p:nvSpPr>
        <p:spPr>
          <a:xfrm>
            <a:off x="6788141" y="883876"/>
            <a:ext cx="2057400" cy="914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eaLnBrk="1" fontAlgn="auto" hangingPunct="1">
              <a:spcBef>
                <a:spcPts val="0"/>
              </a:spcBef>
              <a:spcAft>
                <a:spcPts val="0"/>
              </a:spcAft>
            </a:pPr>
            <a:endParaRPr lang="en-US" dirty="0">
              <a:solidFill>
                <a:prstClr val="white"/>
              </a:solidFill>
            </a:endParaRPr>
          </a:p>
        </p:txBody>
      </p:sp>
      <p:pic>
        <p:nvPicPr>
          <p:cNvPr id="10" name="Picture 9" descr="ups_2013_gold_rgb_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15" name="Text Placeholder 2"/>
          <p:cNvSpPr>
            <a:spLocks noGrp="1"/>
          </p:cNvSpPr>
          <p:nvPr>
            <p:ph type="body" sz="quarter" idx="10" hasCustomPrompt="1"/>
          </p:nvPr>
        </p:nvSpPr>
        <p:spPr>
          <a:xfrm>
            <a:off x="6787354" y="529045"/>
            <a:ext cx="2057400" cy="338138"/>
          </a:xfrm>
          <a:prstGeom prst="rect">
            <a:avLst/>
          </a:prstGeom>
          <a:ln w="12700" cmpd="sng">
            <a:noFill/>
          </a:ln>
        </p:spPr>
        <p:txBody>
          <a:bodyPr lIns="121917" tIns="60958" rIns="121917" bIns="60958" anchor="ctr">
            <a:normAutofit/>
          </a:bodyPr>
          <a:lstStyle>
            <a:lvl1pPr marL="0" indent="0" algn="r">
              <a:buNone/>
              <a:defRPr sz="1300">
                <a:solidFill>
                  <a:srgbClr val="FFB500"/>
                </a:solidFill>
                <a:latin typeface="+mn-lt"/>
                <a:cs typeface="Tahoma"/>
              </a:defRPr>
            </a:lvl1pPr>
          </a:lstStyle>
          <a:p>
            <a:pPr lvl="0"/>
            <a:r>
              <a:rPr lang="en-US" dirty="0"/>
              <a:t>Enter Date Here</a:t>
            </a:r>
          </a:p>
        </p:txBody>
      </p:sp>
      <p:sp>
        <p:nvSpPr>
          <p:cNvPr id="20" name="Picture Placeholder 19"/>
          <p:cNvSpPr>
            <a:spLocks noGrp="1"/>
          </p:cNvSpPr>
          <p:nvPr>
            <p:ph type="pic" sz="quarter" idx="11"/>
          </p:nvPr>
        </p:nvSpPr>
        <p:spPr>
          <a:xfrm>
            <a:off x="0" y="1714500"/>
            <a:ext cx="9144000" cy="3429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dirty="0"/>
              <a:t>Click icon to add picture</a:t>
            </a:r>
          </a:p>
        </p:txBody>
      </p:sp>
      <p:sp>
        <p:nvSpPr>
          <p:cNvPr id="9" name="Rectangle 7"/>
          <p:cNvSpPr>
            <a:spLocks noGrp="1" noChangeArrowheads="1"/>
          </p:cNvSpPr>
          <p:nvPr>
            <p:ph type="subTitle" idx="1"/>
          </p:nvPr>
        </p:nvSpPr>
        <p:spPr>
          <a:xfrm>
            <a:off x="1773971" y="1151915"/>
            <a:ext cx="4644759" cy="400050"/>
          </a:xfrm>
          <a:prstGeom prst="rect">
            <a:avLst/>
          </a:prstGeom>
        </p:spPr>
        <p:txBody>
          <a:bodyPr anchor="ctr" anchorCtr="0"/>
          <a:lstStyle>
            <a:lvl1pPr marL="0" indent="0">
              <a:buFontTx/>
              <a:buNone/>
              <a:defRPr sz="1800">
                <a:solidFill>
                  <a:srgbClr val="FFFFFF"/>
                </a:solidFill>
                <a:latin typeface="+mj-lt"/>
                <a:ea typeface="ＭＳ Ｐゴシック" charset="0"/>
              </a:defRPr>
            </a:lvl1pPr>
          </a:lstStyle>
          <a:p>
            <a:pPr lvl="0"/>
            <a:r>
              <a:rPr lang="en-US" noProof="0">
                <a:sym typeface="Trebuchet MS" charset="0"/>
              </a:rPr>
              <a:t>Click to edit Master subtitle style</a:t>
            </a:r>
            <a:endParaRPr lang="en-US" noProof="0" dirty="0">
              <a:sym typeface="Trebuchet MS" charset="0"/>
            </a:endParaRPr>
          </a:p>
        </p:txBody>
      </p:sp>
      <p:sp>
        <p:nvSpPr>
          <p:cNvPr id="8" name="Rectangle 7"/>
          <p:cNvSpPr/>
          <p:nvPr userDrawn="1"/>
        </p:nvSpPr>
        <p:spPr>
          <a:xfrm>
            <a:off x="6788141" y="883876"/>
            <a:ext cx="2057400" cy="914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eaLnBrk="1" fontAlgn="auto" hangingPunct="1">
              <a:spcBef>
                <a:spcPts val="0"/>
              </a:spcBef>
              <a:spcAft>
                <a:spcPts val="0"/>
              </a:spcAft>
            </a:pPr>
            <a:endParaRPr lang="en-US" dirty="0">
              <a:solidFill>
                <a:prstClr val="white"/>
              </a:solidFill>
            </a:endParaRPr>
          </a:p>
        </p:txBody>
      </p:sp>
      <p:pic>
        <p:nvPicPr>
          <p:cNvPr id="11" name="Picture 10"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12" name="Rectangle 11"/>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53965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714500"/>
            <a:ext cx="9144000" cy="3429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dirty="0"/>
              <a:t>Click icon to add picture</a:t>
            </a:r>
          </a:p>
        </p:txBody>
      </p:sp>
      <p:sp>
        <p:nvSpPr>
          <p:cNvPr id="4" name="Rectangle 3"/>
          <p:cNvSpPr/>
          <p:nvPr/>
        </p:nvSpPr>
        <p:spPr>
          <a:xfrm>
            <a:off x="1773971" y="487200"/>
            <a:ext cx="1926162" cy="553994"/>
          </a:xfrm>
          <a:prstGeom prst="rect">
            <a:avLst/>
          </a:prstGeom>
        </p:spPr>
        <p:txBody>
          <a:bodyPr wrap="none" lIns="121917" tIns="60958" rIns="121917" bIns="60958">
            <a:spAutoFit/>
          </a:bodyPr>
          <a:lstStyle/>
          <a:p>
            <a:pPr defTabSz="609585" eaLnBrk="1" fontAlgn="auto" hangingPunct="1">
              <a:spcBef>
                <a:spcPts val="0"/>
              </a:spcBef>
              <a:spcAft>
                <a:spcPts val="0"/>
              </a:spcAft>
            </a:pPr>
            <a:r>
              <a:rPr lang="en-US" sz="2800" dirty="0">
                <a:solidFill>
                  <a:srgbClr val="FFFFFF"/>
                </a:solidFill>
                <a:latin typeface="Georgia"/>
                <a:ea typeface="+mn-ea"/>
              </a:rPr>
              <a:t>Thank you</a:t>
            </a:r>
          </a:p>
        </p:txBody>
      </p:sp>
      <p:pic>
        <p:nvPicPr>
          <p:cNvPr id="7" name="Picture 6" descr="ups_2013_gold_rgb_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5" name="Rectangle 4"/>
          <p:cNvSpPr/>
          <p:nvPr userDrawn="1"/>
        </p:nvSpPr>
        <p:spPr>
          <a:xfrm>
            <a:off x="1773971" y="487200"/>
            <a:ext cx="1926162" cy="553994"/>
          </a:xfrm>
          <a:prstGeom prst="rect">
            <a:avLst/>
          </a:prstGeom>
        </p:spPr>
        <p:txBody>
          <a:bodyPr wrap="none" lIns="121917" tIns="60958" rIns="121917" bIns="60958">
            <a:spAutoFit/>
          </a:bodyPr>
          <a:lstStyle/>
          <a:p>
            <a:pPr defTabSz="609585" eaLnBrk="1" fontAlgn="auto" hangingPunct="1">
              <a:spcBef>
                <a:spcPts val="0"/>
              </a:spcBef>
              <a:spcAft>
                <a:spcPts val="0"/>
              </a:spcAft>
            </a:pPr>
            <a:r>
              <a:rPr lang="en-US" sz="2800" dirty="0">
                <a:solidFill>
                  <a:srgbClr val="FFFFFF"/>
                </a:solidFill>
                <a:latin typeface="Georgia"/>
                <a:ea typeface="+mn-ea"/>
              </a:rPr>
              <a:t>Thank you</a:t>
            </a:r>
          </a:p>
        </p:txBody>
      </p:sp>
      <p:pic>
        <p:nvPicPr>
          <p:cNvPr id="6" name="Picture 5"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Tree>
    <p:extLst>
      <p:ext uri="{BB962C8B-B14F-4D97-AF65-F5344CB8AC3E}">
        <p14:creationId xmlns:p14="http://schemas.microsoft.com/office/powerpoint/2010/main" val="32419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rown - content">
    <p:spTree>
      <p:nvGrpSpPr>
        <p:cNvPr id="1" name=""/>
        <p:cNvGrpSpPr/>
        <p:nvPr/>
      </p:nvGrpSpPr>
      <p:grpSpPr>
        <a:xfrm>
          <a:off x="0" y="0"/>
          <a:ext cx="0" cy="0"/>
          <a:chOff x="0" y="0"/>
          <a:chExt cx="0" cy="0"/>
        </a:xfrm>
      </p:grpSpPr>
      <p:sp>
        <p:nvSpPr>
          <p:cNvPr id="10"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4"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pic>
        <p:nvPicPr>
          <p:cNvPr id="13" name="Picture 1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8"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8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hite - conten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4"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25"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9"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861366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own - image righ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90312"/>
            <a:ext cx="2514600" cy="5053188"/>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2" name="Rectangle 21"/>
          <p:cNvSpPr/>
          <p:nvPr/>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pic>
        <p:nvPicPr>
          <p:cNvPr id="23" name="Picture 2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9"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237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hite - Image right">
    <p:bg>
      <p:bgRef idx="1001">
        <a:schemeClr val="bg1"/>
      </p:bgRef>
    </p:bg>
    <p:spTree>
      <p:nvGrpSpPr>
        <p:cNvPr id="1" name=""/>
        <p:cNvGrpSpPr/>
        <p:nvPr/>
      </p:nvGrpSpPr>
      <p:grpSpPr>
        <a:xfrm>
          <a:off x="0" y="0"/>
          <a:ext cx="0" cy="0"/>
          <a:chOff x="0" y="0"/>
          <a:chExt cx="0" cy="0"/>
        </a:xfrm>
      </p:grpSpPr>
      <p:sp>
        <p:nvSpPr>
          <p:cNvPr id="21" name="Picture Placeholder 4"/>
          <p:cNvSpPr>
            <a:spLocks noGrp="1"/>
          </p:cNvSpPr>
          <p:nvPr>
            <p:ph type="pic" sz="quarter" idx="12"/>
          </p:nvPr>
        </p:nvSpPr>
        <p:spPr>
          <a:xfrm>
            <a:off x="6629400" y="90312"/>
            <a:ext cx="2514600" cy="5053188"/>
          </a:xfrm>
          <a:prstGeom prst="rect">
            <a:avLst/>
          </a:prstGeom>
        </p:spPr>
        <p:txBody>
          <a:bodyPr lIns="121917" tIns="60958" rIns="121917" bIns="60958"/>
          <a:lstStyle>
            <a:lvl1pPr marL="0" indent="0">
              <a:buFontTx/>
              <a:buNone/>
              <a:defRPr sz="2400">
                <a:solidFill>
                  <a:srgbClr val="000000"/>
                </a:solidFill>
                <a:latin typeface="+mn-lt"/>
              </a:defRPr>
            </a:lvl1pPr>
          </a:lstStyle>
          <a:p>
            <a:r>
              <a:rPr lang="en-US"/>
              <a:t>Click icon to add picture</a:t>
            </a:r>
            <a:endParaRPr lang="en-US" dirty="0"/>
          </a:p>
        </p:txBody>
      </p:sp>
      <p:pic>
        <p:nvPicPr>
          <p:cNvPr id="30" name="Picture 29"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32" name="Rectangle 31"/>
          <p:cNvSpPr/>
          <p:nvPr/>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9"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pic>
        <p:nvPicPr>
          <p:cNvPr id="13" name="Picture 12"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4" name="Rectangle 13"/>
          <p:cNvSpPr/>
          <p:nvPr userDrawn="1"/>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4254570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rown - image right call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2404753"/>
            <a:ext cx="2514600" cy="2738747"/>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2" name="Rectangle 21"/>
          <p:cNvSpPr/>
          <p:nvPr/>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pic>
        <p:nvPicPr>
          <p:cNvPr id="23" name="Picture 2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 name="Rectangle 1"/>
          <p:cNvSpPr/>
          <p:nvPr/>
        </p:nvSpPr>
        <p:spPr>
          <a:xfrm>
            <a:off x="6629400" y="92541"/>
            <a:ext cx="2514600" cy="2312213"/>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2" name="Content Placeholder 3"/>
          <p:cNvSpPr>
            <a:spLocks noGrp="1"/>
          </p:cNvSpPr>
          <p:nvPr>
            <p:ph sz="quarter" idx="13" hasCustomPrompt="1"/>
          </p:nvPr>
        </p:nvSpPr>
        <p:spPr>
          <a:xfrm>
            <a:off x="6851650" y="258366"/>
            <a:ext cx="2101850" cy="1977628"/>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a:t>Area to be used for messaging</a:t>
            </a:r>
          </a:p>
        </p:txBody>
      </p:sp>
      <p:sp>
        <p:nvSpPr>
          <p:cNvPr id="11"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6" name="Picture 15"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7" name="Rectangle 16"/>
          <p:cNvSpPr/>
          <p:nvPr userDrawn="1"/>
        </p:nvSpPr>
        <p:spPr>
          <a:xfrm>
            <a:off x="6629400" y="92541"/>
            <a:ext cx="2514600" cy="2312213"/>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405542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Tinted Im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3855" r="2589"/>
          <a:stretch/>
        </p:blipFill>
        <p:spPr>
          <a:xfrm>
            <a:off x="0" y="0"/>
            <a:ext cx="9144000" cy="5143500"/>
          </a:xfrm>
          <a:prstGeom prst="rect">
            <a:avLst/>
          </a:prstGeom>
        </p:spPr>
      </p:pic>
      <p:sp>
        <p:nvSpPr>
          <p:cNvPr id="10" name="Rectangle 9"/>
          <p:cNvSpPr/>
          <p:nvPr userDrawn="1"/>
        </p:nvSpPr>
        <p:spPr bwMode="auto">
          <a:xfrm>
            <a:off x="0" y="0"/>
            <a:ext cx="9146530" cy="5143500"/>
          </a:xfrm>
          <a:prstGeom prst="rect">
            <a:avLst/>
          </a:prstGeom>
          <a:solidFill>
            <a:srgbClr val="003F72">
              <a:alpha val="5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9" name="Rectangle 8"/>
          <p:cNvSpPr/>
          <p:nvPr userDrawn="1"/>
        </p:nvSpPr>
        <p:spPr bwMode="auto">
          <a:xfrm>
            <a:off x="6349" y="4194848"/>
            <a:ext cx="9144001" cy="948652"/>
          </a:xfrm>
          <a:prstGeom prst="rect">
            <a:avLst/>
          </a:prstGeom>
          <a:gradFill flip="none" rotWithShape="1">
            <a:gsLst>
              <a:gs pos="0">
                <a:schemeClr val="tx1">
                  <a:alpha val="30000"/>
                </a:schemeClr>
              </a:gs>
              <a:gs pos="100000">
                <a:srgbClr val="FFFFFF">
                  <a:alpha val="0"/>
                </a:srgb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13" name="Rectangle 12"/>
          <p:cNvSpPr>
            <a:spLocks noChangeArrowheads="1"/>
          </p:cNvSpPr>
          <p:nvPr userDrawn="1"/>
        </p:nvSpPr>
        <p:spPr bwMode="auto">
          <a:xfrm>
            <a:off x="366713" y="3827728"/>
            <a:ext cx="8410575" cy="331108"/>
          </a:xfrm>
          <a:prstGeom prst="rect">
            <a:avLst/>
          </a:prstGeom>
          <a:noFill/>
          <a:ln w="9525">
            <a:noFill/>
            <a:miter lim="800000"/>
            <a:headEnd/>
            <a:tailEnd/>
          </a:ln>
        </p:spPr>
        <p:txBody>
          <a:bodyPr lIns="0" tIns="0" rIns="0" bIns="0" anchor="t" anchorCtr="1"/>
          <a:lstStyle/>
          <a:p>
            <a:pPr marL="0" marR="0" lvl="0" indent="0" defTabSz="914400" eaLnBrk="1" fontAlgn="auto" latinLnBrk="0" hangingPunct="1">
              <a:lnSpc>
                <a:spcPts val="16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Date (Edit this on Master Slide)</a:t>
            </a:r>
          </a:p>
        </p:txBody>
      </p:sp>
      <p:sp>
        <p:nvSpPr>
          <p:cNvPr id="11" name="Subtitle 10"/>
          <p:cNvSpPr>
            <a:spLocks noGrp="1" noChangeArrowheads="1"/>
          </p:cNvSpPr>
          <p:nvPr>
            <p:ph type="subTitle" idx="1" hasCustomPrompt="1"/>
          </p:nvPr>
        </p:nvSpPr>
        <p:spPr>
          <a:xfrm>
            <a:off x="365760" y="3227653"/>
            <a:ext cx="8409410" cy="523875"/>
          </a:xfrm>
          <a:prstGeom prst="rect">
            <a:avLst/>
          </a:prstGeom>
        </p:spPr>
        <p:txBody>
          <a:bodyPr lIns="0" tIns="0" rIns="0" bIns="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FFFFFF"/>
                </a:solidFill>
              </a:defRPr>
            </a:lvl1pPr>
          </a:lstStyle>
          <a:p>
            <a:r>
              <a:rPr lang="en-US" dirty="0"/>
              <a:t>Subtitle is 15 </a:t>
            </a:r>
            <a:r>
              <a:rPr lang="en-US" dirty="0" err="1"/>
              <a:t>pt</a:t>
            </a:r>
            <a:r>
              <a:rPr lang="en-US" dirty="0"/>
              <a:t> Arial, single line spacing, </a:t>
            </a:r>
            <a:br>
              <a:rPr lang="en-US" dirty="0"/>
            </a:br>
            <a:r>
              <a:rPr lang="en-US" dirty="0"/>
              <a:t>max subtitle is two lines. </a:t>
            </a:r>
          </a:p>
        </p:txBody>
      </p:sp>
      <p:sp>
        <p:nvSpPr>
          <p:cNvPr id="7" name="Rectangle 9"/>
          <p:cNvSpPr>
            <a:spLocks noGrp="1" noChangeArrowheads="1"/>
          </p:cNvSpPr>
          <p:nvPr>
            <p:ph type="ctrTitle" hasCustomPrompt="1"/>
          </p:nvPr>
        </p:nvSpPr>
        <p:spPr>
          <a:xfrm>
            <a:off x="365760" y="1554480"/>
            <a:ext cx="8409410" cy="1597048"/>
          </a:xfrm>
          <a:prstGeom prst="rect">
            <a:avLst/>
          </a:prstGeom>
        </p:spPr>
        <p:txBody>
          <a:bodyPr lIns="0" tIns="0" rIns="0" bIns="0" anchor="ctr" anchorCtr="1"/>
          <a:lstStyle>
            <a:lvl1pPr algn="ctr">
              <a:defRPr sz="4400" b="1" baseline="0">
                <a:solidFill>
                  <a:schemeClr val="bg1"/>
                </a:solidFill>
              </a:defRPr>
            </a:lvl1pPr>
          </a:lstStyle>
          <a:p>
            <a:r>
              <a:rPr lang="en-US" dirty="0"/>
              <a:t>Title Slide </a:t>
            </a:r>
            <a:br>
              <a:rPr lang="en-US" dirty="0"/>
            </a:br>
            <a:r>
              <a:rPr lang="en-US" dirty="0"/>
              <a:t>Tinted Image</a:t>
            </a:r>
          </a:p>
        </p:txBody>
      </p:sp>
    </p:spTree>
    <p:extLst>
      <p:ext uri="{BB962C8B-B14F-4D97-AF65-F5344CB8AC3E}">
        <p14:creationId xmlns:p14="http://schemas.microsoft.com/office/powerpoint/2010/main" val="1743193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hite - Image right callout">
    <p:bg>
      <p:bgRef idx="1001">
        <a:schemeClr val="bg1"/>
      </p:bgRef>
    </p:bg>
    <p:spTree>
      <p:nvGrpSpPr>
        <p:cNvPr id="1" name=""/>
        <p:cNvGrpSpPr/>
        <p:nvPr/>
      </p:nvGrpSpPr>
      <p:grpSpPr>
        <a:xfrm>
          <a:off x="0" y="0"/>
          <a:ext cx="0" cy="0"/>
          <a:chOff x="0" y="0"/>
          <a:chExt cx="0" cy="0"/>
        </a:xfrm>
      </p:grpSpPr>
      <p:sp>
        <p:nvSpPr>
          <p:cNvPr id="9" name="Picture Placeholder 4"/>
          <p:cNvSpPr>
            <a:spLocks noGrp="1"/>
          </p:cNvSpPr>
          <p:nvPr>
            <p:ph type="pic" sz="quarter" idx="12"/>
          </p:nvPr>
        </p:nvSpPr>
        <p:spPr>
          <a:xfrm>
            <a:off x="6629400" y="2404753"/>
            <a:ext cx="2514600" cy="2738747"/>
          </a:xfrm>
          <a:prstGeom prst="rect">
            <a:avLst/>
          </a:prstGeom>
        </p:spPr>
        <p:txBody>
          <a:bodyPr lIns="121917" tIns="60958" rIns="121917" bIns="60958"/>
          <a:lstStyle>
            <a:lvl1pPr marL="0" indent="0">
              <a:buNone/>
              <a:defRPr sz="2400">
                <a:solidFill>
                  <a:srgbClr val="353535"/>
                </a:solidFill>
              </a:defRPr>
            </a:lvl1pPr>
          </a:lstStyle>
          <a:p>
            <a:r>
              <a:rPr lang="en-US"/>
              <a:t>Click icon to add picture</a:t>
            </a:r>
            <a:endParaRPr lang="en-US" dirty="0"/>
          </a:p>
        </p:txBody>
      </p:sp>
      <p:sp>
        <p:nvSpPr>
          <p:cNvPr id="10" name="Rectangle 9"/>
          <p:cNvSpPr/>
          <p:nvPr/>
        </p:nvSpPr>
        <p:spPr>
          <a:xfrm>
            <a:off x="6629400" y="92541"/>
            <a:ext cx="2514600" cy="2312213"/>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1" name="Content Placeholder 3"/>
          <p:cNvSpPr>
            <a:spLocks noGrp="1"/>
          </p:cNvSpPr>
          <p:nvPr>
            <p:ph sz="quarter" idx="13" hasCustomPrompt="1"/>
          </p:nvPr>
        </p:nvSpPr>
        <p:spPr>
          <a:xfrm>
            <a:off x="6851650" y="258366"/>
            <a:ext cx="2101850" cy="1977628"/>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a:t>Area to be used for messaging</a:t>
            </a:r>
          </a:p>
        </p:txBody>
      </p:sp>
      <p:pic>
        <p:nvPicPr>
          <p:cNvPr id="30" name="Picture 29"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32" name="Rectangle 31"/>
          <p:cNvSpPr/>
          <p:nvPr/>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12"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6" name="Rectangle 15"/>
          <p:cNvSpPr/>
          <p:nvPr userDrawn="1"/>
        </p:nvSpPr>
        <p:spPr>
          <a:xfrm>
            <a:off x="6629400" y="92541"/>
            <a:ext cx="2514600" cy="2312213"/>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pic>
        <p:nvPicPr>
          <p:cNvPr id="17" name="Picture 1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8" name="Rectangle 17"/>
          <p:cNvSpPr/>
          <p:nvPr userDrawn="1"/>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556232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own - image lef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5644" y="90312"/>
            <a:ext cx="2514600" cy="5053188"/>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2" name="Slide Number Placeholder 3"/>
          <p:cNvSpPr>
            <a:spLocks noGrp="1"/>
          </p:cNvSpPr>
          <p:nvPr>
            <p:ph type="sldNum" sz="quarter" idx="4"/>
          </p:nvPr>
        </p:nvSpPr>
        <p:spPr>
          <a:xfrm>
            <a:off x="274320" y="4749007"/>
            <a:ext cx="861209" cy="274637"/>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3" name="Rectangle 22"/>
          <p:cNvSpPr/>
          <p:nvPr/>
        </p:nvSpPr>
        <p:spPr>
          <a:xfrm>
            <a:off x="2743200" y="4655713"/>
            <a:ext cx="541020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pic>
        <p:nvPicPr>
          <p:cNvPr id="24" name="Picture 23"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25500" y="4629150"/>
            <a:ext cx="576072" cy="514350"/>
          </a:xfrm>
          <a:prstGeom prst="rect">
            <a:avLst/>
          </a:prstGeom>
        </p:spPr>
      </p:pic>
      <p:sp>
        <p:nvSpPr>
          <p:cNvPr id="9" name="Title 5"/>
          <p:cNvSpPr>
            <a:spLocks noGrp="1"/>
          </p:cNvSpPr>
          <p:nvPr>
            <p:ph type="title" hasCustomPrompt="1"/>
          </p:nvPr>
        </p:nvSpPr>
        <p:spPr>
          <a:xfrm>
            <a:off x="2743200"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2926080"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00"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2743200" y="4655713"/>
            <a:ext cx="523173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5500" y="4629150"/>
            <a:ext cx="576072" cy="514350"/>
          </a:xfrm>
          <a:prstGeom prst="rect">
            <a:avLst/>
          </a:prstGeom>
        </p:spPr>
      </p:pic>
    </p:spTree>
    <p:extLst>
      <p:ext uri="{BB962C8B-B14F-4D97-AF65-F5344CB8AC3E}">
        <p14:creationId xmlns:p14="http://schemas.microsoft.com/office/powerpoint/2010/main" val="31468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hite - Image left">
    <p:bg>
      <p:bgRef idx="1001">
        <a:schemeClr val="bg1"/>
      </p:bgRef>
    </p:bg>
    <p:spTree>
      <p:nvGrpSpPr>
        <p:cNvPr id="1" name=""/>
        <p:cNvGrpSpPr/>
        <p:nvPr/>
      </p:nvGrpSpPr>
      <p:grpSpPr>
        <a:xfrm>
          <a:off x="0" y="0"/>
          <a:ext cx="0" cy="0"/>
          <a:chOff x="0" y="0"/>
          <a:chExt cx="0" cy="0"/>
        </a:xfrm>
      </p:grpSpPr>
      <p:sp>
        <p:nvSpPr>
          <p:cNvPr id="11" name="Picture Placeholder 4"/>
          <p:cNvSpPr>
            <a:spLocks noGrp="1"/>
          </p:cNvSpPr>
          <p:nvPr>
            <p:ph type="pic" sz="quarter" idx="12"/>
          </p:nvPr>
        </p:nvSpPr>
        <p:spPr>
          <a:xfrm>
            <a:off x="-5644" y="90312"/>
            <a:ext cx="2514600" cy="5053188"/>
          </a:xfrm>
          <a:prstGeom prst="rect">
            <a:avLst/>
          </a:prstGeom>
        </p:spPr>
        <p:txBody>
          <a:bodyPr lIns="121917" tIns="60958" rIns="121917" bIns="60958"/>
          <a:lstStyle>
            <a:lvl1pPr marL="0" indent="0">
              <a:buFontTx/>
              <a:buNone/>
              <a:defRPr sz="2400">
                <a:solidFill>
                  <a:srgbClr val="353535"/>
                </a:solidFill>
              </a:defRPr>
            </a:lvl1pPr>
          </a:lstStyle>
          <a:p>
            <a:r>
              <a:rPr lang="en-US"/>
              <a:t>Click icon to add picture</a:t>
            </a:r>
            <a:endParaRPr lang="en-US" dirty="0"/>
          </a:p>
        </p:txBody>
      </p:sp>
      <p:pic>
        <p:nvPicPr>
          <p:cNvPr id="27" name="Picture 2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21624" y="4629150"/>
            <a:ext cx="576072" cy="514350"/>
          </a:xfrm>
          <a:prstGeom prst="rect">
            <a:avLst/>
          </a:prstGeom>
        </p:spPr>
      </p:pic>
      <p:sp>
        <p:nvSpPr>
          <p:cNvPr id="29" name="Rectangle 28"/>
          <p:cNvSpPr/>
          <p:nvPr/>
        </p:nvSpPr>
        <p:spPr>
          <a:xfrm>
            <a:off x="2743199" y="4662709"/>
            <a:ext cx="5562601"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9" name="Title 5"/>
          <p:cNvSpPr>
            <a:spLocks noGrp="1"/>
          </p:cNvSpPr>
          <p:nvPr>
            <p:ph type="title" hasCustomPrompt="1"/>
          </p:nvPr>
        </p:nvSpPr>
        <p:spPr>
          <a:xfrm>
            <a:off x="2743198"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2926078"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3" name="Text Placeholder 4"/>
          <p:cNvSpPr>
            <a:spLocks noGrp="1"/>
          </p:cNvSpPr>
          <p:nvPr>
            <p:ph type="body" sz="quarter" idx="10"/>
          </p:nvPr>
        </p:nvSpPr>
        <p:spPr>
          <a:xfrm>
            <a:off x="2743199"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4"/>
          </p:nvPr>
        </p:nvSpPr>
        <p:spPr>
          <a:xfrm>
            <a:off x="274320" y="4749007"/>
            <a:ext cx="861209" cy="274637"/>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pic>
        <p:nvPicPr>
          <p:cNvPr id="14" name="Picture 13"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1624" y="4629150"/>
            <a:ext cx="576072" cy="514350"/>
          </a:xfrm>
          <a:prstGeom prst="rect">
            <a:avLst/>
          </a:prstGeom>
        </p:spPr>
      </p:pic>
      <p:sp>
        <p:nvSpPr>
          <p:cNvPr id="15" name="Rectangle 14"/>
          <p:cNvSpPr/>
          <p:nvPr userDrawn="1"/>
        </p:nvSpPr>
        <p:spPr>
          <a:xfrm>
            <a:off x="2743199" y="4662709"/>
            <a:ext cx="5562601"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66548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rown - Image bottom">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3144437"/>
            <a:ext cx="9144000" cy="144018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0"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3" name="Text Placeholder 13"/>
          <p:cNvSpPr>
            <a:spLocks noGrp="1"/>
          </p:cNvSpPr>
          <p:nvPr>
            <p:ph type="body" sz="quarter" idx="12"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6" name="Picture 15"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209905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hite - Image Bottom">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2" name="Rectangle 21"/>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8" name="Picture Placeholder 19"/>
          <p:cNvSpPr>
            <a:spLocks noGrp="1"/>
          </p:cNvSpPr>
          <p:nvPr>
            <p:ph type="pic" sz="quarter" idx="12"/>
          </p:nvPr>
        </p:nvSpPr>
        <p:spPr>
          <a:xfrm>
            <a:off x="0" y="3144437"/>
            <a:ext cx="9144000" cy="144018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a:t>Click icon to add picture</a:t>
            </a:r>
            <a:endParaRPr lang="en-US" dirty="0"/>
          </a:p>
        </p:txBody>
      </p:sp>
      <p:sp>
        <p:nvSpPr>
          <p:cNvPr id="9"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3" name="Rectangle 12"/>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597157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rown - Image bottom call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3144437"/>
            <a:ext cx="3657600" cy="144018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 name="Rectangle 1"/>
          <p:cNvSpPr/>
          <p:nvPr/>
        </p:nvSpPr>
        <p:spPr>
          <a:xfrm>
            <a:off x="3657599" y="3144437"/>
            <a:ext cx="5486401" cy="144018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3" name="Content Placeholder 3"/>
          <p:cNvSpPr>
            <a:spLocks noGrp="1"/>
          </p:cNvSpPr>
          <p:nvPr>
            <p:ph sz="quarter" idx="13" hasCustomPrompt="1"/>
          </p:nvPr>
        </p:nvSpPr>
        <p:spPr>
          <a:xfrm>
            <a:off x="3990109" y="3286575"/>
            <a:ext cx="4846031" cy="117557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a:solidFill>
                  <a:srgbClr val="FFFFFF"/>
                </a:solidFill>
                <a:latin typeface="Arial Bold" panose="020B0704020202020204" pitchFamily="34" charset="0"/>
              </a:rPr>
              <a:t>Placement of value statement or any other relevant information</a:t>
            </a:r>
          </a:p>
        </p:txBody>
      </p:sp>
      <p:sp>
        <p:nvSpPr>
          <p:cNvPr id="14"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8" name="Text Placeholder 13"/>
          <p:cNvSpPr>
            <a:spLocks noGrp="1"/>
          </p:cNvSpPr>
          <p:nvPr>
            <p:ph type="body" sz="quarter" idx="14"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7" name="Picture 16"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9" name="Rectangle 18"/>
          <p:cNvSpPr/>
          <p:nvPr userDrawn="1"/>
        </p:nvSpPr>
        <p:spPr>
          <a:xfrm>
            <a:off x="3657599" y="3144437"/>
            <a:ext cx="5486401" cy="144018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9449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White - Image Bottom callou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22" name="Rectangle 21"/>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9" name="Picture Placeholder 19"/>
          <p:cNvSpPr>
            <a:spLocks noGrp="1"/>
          </p:cNvSpPr>
          <p:nvPr>
            <p:ph type="pic" sz="quarter" idx="12"/>
          </p:nvPr>
        </p:nvSpPr>
        <p:spPr>
          <a:xfrm>
            <a:off x="-1" y="3144437"/>
            <a:ext cx="3657600" cy="144018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a:t>Click icon to add picture</a:t>
            </a:r>
            <a:endParaRPr lang="en-US" dirty="0"/>
          </a:p>
        </p:txBody>
      </p:sp>
      <p:sp>
        <p:nvSpPr>
          <p:cNvPr id="10" name="Rectangle 9"/>
          <p:cNvSpPr/>
          <p:nvPr/>
        </p:nvSpPr>
        <p:spPr>
          <a:xfrm>
            <a:off x="3657599" y="3144437"/>
            <a:ext cx="5486401" cy="144018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1" name="Content Placeholder 3"/>
          <p:cNvSpPr>
            <a:spLocks noGrp="1"/>
          </p:cNvSpPr>
          <p:nvPr>
            <p:ph sz="quarter" idx="13" hasCustomPrompt="1"/>
          </p:nvPr>
        </p:nvSpPr>
        <p:spPr>
          <a:xfrm>
            <a:off x="3990109" y="3286575"/>
            <a:ext cx="4846031" cy="117557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a:solidFill>
                  <a:srgbClr val="FFFFFF"/>
                </a:solidFill>
                <a:latin typeface="Arial Bold" panose="020B0704020202020204" pitchFamily="34" charset="0"/>
              </a:rPr>
              <a:t>Placement of value statement or any other relevant information</a:t>
            </a:r>
          </a:p>
        </p:txBody>
      </p:sp>
      <p:sp>
        <p:nvSpPr>
          <p:cNvPr id="12"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6" name="Rectangle 15"/>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ea typeface="+mn-ea"/>
                <a:cs typeface="Tahoma"/>
              </a:rPr>
              <a:t>© 2014 United Parcel Service of America, Inc.  UPS, the UPS brandmark, the color brown and photos are trademarks of United Parcel Service of America, Inc.  All rights reserved.</a:t>
            </a:r>
          </a:p>
        </p:txBody>
      </p:sp>
      <p:sp>
        <p:nvSpPr>
          <p:cNvPr id="17" name="Rectangle 16"/>
          <p:cNvSpPr/>
          <p:nvPr userDrawn="1"/>
        </p:nvSpPr>
        <p:spPr>
          <a:xfrm>
            <a:off x="3657599" y="3144437"/>
            <a:ext cx="5486401" cy="144018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217454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own - Divider">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371600"/>
            <a:ext cx="9144000" cy="2400300"/>
          </a:xfrm>
          <a:prstGeom prst="rect">
            <a:avLst/>
          </a:prstGeom>
        </p:spPr>
        <p:txBody>
          <a:bodyPr vert="horz" lIns="121917" tIns="60958" rIns="121917" bIns="60958" anchor="ctr"/>
          <a:lstStyle>
            <a:lvl1pPr marL="0" indent="0" algn="ctr">
              <a:buNone/>
              <a:defRPr>
                <a:solidFill>
                  <a:schemeClr val="bg1"/>
                </a:solidFill>
                <a:latin typeface="Tahoma"/>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8" name="Rectangle 7"/>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pic>
        <p:nvPicPr>
          <p:cNvPr id="10" name="Picture 9"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343968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White - Divider">
    <p:bg>
      <p:bgRef idx="1001">
        <a:schemeClr val="bg1"/>
      </p:bgRef>
    </p:bg>
    <p:spTree>
      <p:nvGrpSpPr>
        <p:cNvPr id="1" name=""/>
        <p:cNvGrpSpPr/>
        <p:nvPr/>
      </p:nvGrpSpPr>
      <p:grpSpPr>
        <a:xfrm>
          <a:off x="0" y="0"/>
          <a:ext cx="0" cy="0"/>
          <a:chOff x="0" y="0"/>
          <a:chExt cx="0" cy="0"/>
        </a:xfrm>
      </p:grpSpPr>
      <p:sp>
        <p:nvSpPr>
          <p:cNvPr id="13" name="Picture Placeholder 19"/>
          <p:cNvSpPr>
            <a:spLocks noGrp="1"/>
          </p:cNvSpPr>
          <p:nvPr>
            <p:ph type="pic" sz="quarter" idx="11"/>
          </p:nvPr>
        </p:nvSpPr>
        <p:spPr>
          <a:xfrm>
            <a:off x="0" y="1371600"/>
            <a:ext cx="9144000" cy="2400300"/>
          </a:xfrm>
          <a:prstGeom prst="rect">
            <a:avLst/>
          </a:prstGeom>
        </p:spPr>
        <p:txBody>
          <a:bodyPr vert="horz" lIns="121917" tIns="60958" rIns="121917" bIns="60958" anchor="ctr"/>
          <a:lstStyle>
            <a:lvl1pPr marL="0" indent="0" algn="ctr">
              <a:buNone/>
              <a:defRPr sz="3200">
                <a:solidFill>
                  <a:srgbClr val="353535"/>
                </a:solidFill>
                <a:latin typeface="+mn-lt"/>
                <a:ea typeface="Tahoma" panose="020B0604030504040204" pitchFamily="34" charset="0"/>
                <a:cs typeface="Tahoma" panose="020B0604030504040204" pitchFamily="34" charset="0"/>
              </a:defRPr>
            </a:lvl1pPr>
            <a:lvl2pPr marL="609585" indent="0" algn="ctr">
              <a:buFontTx/>
              <a:buNone/>
              <a:defRPr sz="2400"/>
            </a:lvl2pPr>
          </a:lstStyle>
          <a:p>
            <a:pPr lvl="1"/>
            <a:r>
              <a:rPr lang="en-US"/>
              <a:t>Click icon to add picture</a:t>
            </a:r>
            <a:endParaRPr lang="en-US" dirty="0"/>
          </a:p>
        </p:txBody>
      </p:sp>
      <p:pic>
        <p:nvPicPr>
          <p:cNvPr id="14" name="Picture 13"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5"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7"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1611176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rown - Blank">
    <p:spTree>
      <p:nvGrpSpPr>
        <p:cNvPr id="1" name=""/>
        <p:cNvGrpSpPr/>
        <p:nvPr/>
      </p:nvGrpSpPr>
      <p:grpSpPr>
        <a:xfrm>
          <a:off x="0" y="0"/>
          <a:ext cx="0" cy="0"/>
          <a:chOff x="0" y="0"/>
          <a:chExt cx="0" cy="0"/>
        </a:xfrm>
      </p:grpSpPr>
      <p:sp>
        <p:nvSpPr>
          <p:cNvPr id="18"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pic>
        <p:nvPicPr>
          <p:cNvPr id="20" name="Picture 19"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6"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pic>
        <p:nvPicPr>
          <p:cNvPr id="8" name="Picture 7"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16772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lue Title">
    <p:bg>
      <p:bgPr>
        <a:solidFill>
          <a:srgbClr val="0083A9"/>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365760" y="1554480"/>
            <a:ext cx="8409410" cy="1597048"/>
          </a:xfrm>
          <a:prstGeom prst="rect">
            <a:avLst/>
          </a:prstGeom>
        </p:spPr>
        <p:txBody>
          <a:bodyPr lIns="0" tIns="0" rIns="0" bIns="0" anchor="ctr" anchorCtr="1"/>
          <a:lstStyle>
            <a:lvl1pPr algn="ctr">
              <a:defRPr sz="4400" b="1" baseline="0">
                <a:solidFill>
                  <a:schemeClr val="bg1"/>
                </a:solidFill>
              </a:defRPr>
            </a:lvl1pPr>
          </a:lstStyle>
          <a:p>
            <a:r>
              <a:rPr lang="en-US" dirty="0"/>
              <a:t>Title Slide </a:t>
            </a:r>
            <a:br>
              <a:rPr lang="en-US" dirty="0"/>
            </a:br>
            <a:r>
              <a:rPr lang="en-US" dirty="0"/>
              <a:t>Solid Color</a:t>
            </a:r>
          </a:p>
        </p:txBody>
      </p:sp>
      <p:sp>
        <p:nvSpPr>
          <p:cNvPr id="11" name="Subtitle 10"/>
          <p:cNvSpPr>
            <a:spLocks noGrp="1" noChangeArrowheads="1"/>
          </p:cNvSpPr>
          <p:nvPr>
            <p:ph type="subTitle" idx="1" hasCustomPrompt="1"/>
          </p:nvPr>
        </p:nvSpPr>
        <p:spPr>
          <a:xfrm>
            <a:off x="365760" y="3214499"/>
            <a:ext cx="8409410" cy="523875"/>
          </a:xfrm>
          <a:prstGeom prst="rect">
            <a:avLst/>
          </a:prstGeom>
        </p:spPr>
        <p:txBody>
          <a:bodyPr lIns="0" tIns="0" rIns="0" bIns="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FFFFFF"/>
                </a:solidFill>
              </a:defRPr>
            </a:lvl1pPr>
          </a:lstStyle>
          <a:p>
            <a:r>
              <a:rPr lang="en-US" dirty="0"/>
              <a:t>Subtitle is 15 </a:t>
            </a:r>
            <a:r>
              <a:rPr lang="en-US" dirty="0" err="1"/>
              <a:t>pt</a:t>
            </a:r>
            <a:r>
              <a:rPr lang="en-US" dirty="0"/>
              <a:t> Arial, single line spacing, </a:t>
            </a:r>
            <a:br>
              <a:rPr lang="en-US" dirty="0"/>
            </a:br>
            <a:r>
              <a:rPr lang="en-US" dirty="0"/>
              <a:t>max subtitle is two lines. </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13" name="Rectangle 12"/>
          <p:cNvSpPr>
            <a:spLocks noChangeArrowheads="1"/>
          </p:cNvSpPr>
          <p:nvPr userDrawn="1"/>
        </p:nvSpPr>
        <p:spPr bwMode="auto">
          <a:xfrm>
            <a:off x="366713" y="3814574"/>
            <a:ext cx="8410575" cy="331108"/>
          </a:xfrm>
          <a:prstGeom prst="rect">
            <a:avLst/>
          </a:prstGeom>
          <a:noFill/>
          <a:ln w="9525">
            <a:noFill/>
            <a:miter lim="800000"/>
            <a:headEnd/>
            <a:tailEnd/>
          </a:ln>
        </p:spPr>
        <p:txBody>
          <a:bodyPr lIns="0" tIns="0" rIns="0" bIns="0" anchor="t" anchorCtr="1"/>
          <a:lstStyle/>
          <a:p>
            <a:pPr marL="0" marR="0" lvl="0" indent="0" defTabSz="914400" eaLnBrk="1" fontAlgn="auto" latinLnBrk="0" hangingPunct="1">
              <a:lnSpc>
                <a:spcPts val="16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Date (Edit this on Master Slide)</a:t>
            </a:r>
          </a:p>
        </p:txBody>
      </p:sp>
    </p:spTree>
    <p:extLst>
      <p:ext uri="{BB962C8B-B14F-4D97-AF65-F5344CB8AC3E}">
        <p14:creationId xmlns:p14="http://schemas.microsoft.com/office/powerpoint/2010/main" val="437189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White - Blank">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4" name="Title 5"/>
          <p:cNvSpPr>
            <a:spLocks noGrp="1"/>
          </p:cNvSpPr>
          <p:nvPr>
            <p:ph type="title" hasCustomPrompt="1"/>
          </p:nvPr>
        </p:nvSpPr>
        <p:spPr>
          <a:xfrm>
            <a:off x="274320" y="98686"/>
            <a:ext cx="8561819" cy="636068"/>
          </a:xfrm>
          <a:prstGeom prst="rect">
            <a:avLst/>
          </a:prstGeom>
        </p:spPr>
        <p:txBody>
          <a:bodyPr vert="horz" lIns="121917" tIns="60958" rIns="121917" bIns="60958" anchor="ctr"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3000">
                <a:solidFill>
                  <a:srgbClr val="353535"/>
                </a:solidFill>
                <a:latin typeface="Georgia"/>
                <a:cs typeface="Georgia"/>
              </a:defRPr>
            </a:lvl1pPr>
          </a:lstStyle>
          <a:p>
            <a:r>
              <a:rPr lang="en-US" dirty="0"/>
              <a:t>Click to edit Title style</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908257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rown - Disclaimer">
    <p:bg>
      <p:bgRef idx="1001">
        <a:schemeClr val="bg2"/>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9" name="Rectangle 8"/>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2015 United Parcel Service of America, Inc.  UPS, the UPS brandmark, the color brown and photos are trademarks of United Parcel Service of America, Inc.  All rights reserved.</a:t>
            </a:r>
          </a:p>
        </p:txBody>
      </p:sp>
      <p:sp>
        <p:nvSpPr>
          <p:cNvPr id="11"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chemeClr val="tx1"/>
                </a:solidFill>
                <a:latin typeface="Georgia"/>
                <a:cs typeface="Georgia"/>
              </a:defRPr>
            </a:lvl1pPr>
          </a:lstStyle>
          <a:p>
            <a:r>
              <a:rPr lang="en-US" dirty="0"/>
              <a:t>Click to edit Title style</a:t>
            </a:r>
          </a:p>
        </p:txBody>
      </p:sp>
      <p:sp>
        <p:nvSpPr>
          <p:cNvPr id="12" name="Text Placeholder 4"/>
          <p:cNvSpPr>
            <a:spLocks noGrp="1"/>
          </p:cNvSpPr>
          <p:nvPr>
            <p:ph type="body" sz="quarter" idx="10"/>
          </p:nvPr>
        </p:nvSpPr>
        <p:spPr>
          <a:xfrm>
            <a:off x="274322" y="10287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chemeClr val="tx1"/>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0" name="Rectangle 9"/>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ea typeface="+mn-ea"/>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4030519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hite - Disclaimer">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ea typeface="+mn-ea"/>
              </a:rPr>
              <a:pPr defTabSz="609585" eaLnBrk="1" fontAlgn="auto" hangingPunct="1">
                <a:spcBef>
                  <a:spcPts val="0"/>
                </a:spcBef>
                <a:spcAft>
                  <a:spcPts val="0"/>
                </a:spcAft>
              </a:pPr>
              <a:t>‹#›</a:t>
            </a:fld>
            <a:endParaRPr lang="en-US" dirty="0">
              <a:ea typeface="+mn-ea"/>
            </a:endParaRPr>
          </a:p>
        </p:txBody>
      </p:sp>
      <p:sp>
        <p:nvSpPr>
          <p:cNvPr id="11"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rgbClr val="353535"/>
                </a:solidFill>
                <a:latin typeface="Georgia"/>
                <a:cs typeface="Georgia"/>
              </a:defRPr>
            </a:lvl1pPr>
          </a:lstStyle>
          <a:p>
            <a:r>
              <a:rPr lang="en-US" dirty="0"/>
              <a:t>Click to edit Title style</a:t>
            </a:r>
          </a:p>
        </p:txBody>
      </p:sp>
      <p:sp>
        <p:nvSpPr>
          <p:cNvPr id="12" name="Text Placeholder 4"/>
          <p:cNvSpPr>
            <a:spLocks noGrp="1"/>
          </p:cNvSpPr>
          <p:nvPr>
            <p:ph type="body" sz="quarter" idx="10"/>
          </p:nvPr>
        </p:nvSpPr>
        <p:spPr>
          <a:xfrm>
            <a:off x="274322" y="10287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rgbClr val="353535"/>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781959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975" y="116681"/>
            <a:ext cx="8594725" cy="990600"/>
          </a:xfrm>
          <a:prstGeom prst="rect">
            <a:avLst/>
          </a:prstGeom>
        </p:spPr>
        <p:txBody>
          <a:bodyPr/>
          <a:lstStyle/>
          <a:p>
            <a:r>
              <a:rPr lang="en-US"/>
              <a:t>Click to edit Master title style</a:t>
            </a:r>
          </a:p>
        </p:txBody>
      </p:sp>
      <p:sp>
        <p:nvSpPr>
          <p:cNvPr id="3" name="Text Box 3"/>
          <p:cNvSpPr txBox="1">
            <a:spLocks noGrp="1" noChangeArrowheads="1"/>
          </p:cNvSpPr>
          <p:nvPr>
            <p:ph type="sldNum" sz="quarter" idx="10"/>
          </p:nvPr>
        </p:nvSpPr>
        <p:spPr>
          <a:xfrm>
            <a:off x="8734425" y="4885135"/>
            <a:ext cx="254000" cy="180975"/>
          </a:xfrm>
          <a:prstGeom prst="rect">
            <a:avLst/>
          </a:prstGeom>
          <a:ln/>
        </p:spPr>
        <p:txBody>
          <a:bodyPr/>
          <a:lstStyle>
            <a:lvl1pPr>
              <a:defRPr/>
            </a:lvl1pPr>
          </a:lstStyle>
          <a:p>
            <a:pPr defTabSz="609585" eaLnBrk="1" fontAlgn="auto" hangingPunct="1">
              <a:spcBef>
                <a:spcPts val="0"/>
              </a:spcBef>
              <a:spcAft>
                <a:spcPts val="0"/>
              </a:spcAft>
            </a:pPr>
            <a:fld id="{CD85D0E7-BAD2-477B-8238-3FB68A4C770C}" type="slidenum">
              <a:rPr lang="en-US" altLang="en-US">
                <a:solidFill>
                  <a:srgbClr val="351C15"/>
                </a:solidFill>
                <a:latin typeface="Arial"/>
                <a:ea typeface="+mn-ea"/>
              </a:rPr>
              <a:pPr defTabSz="609585" eaLnBrk="1" fontAlgn="auto" hangingPunct="1">
                <a:spcBef>
                  <a:spcPts val="0"/>
                </a:spcBef>
                <a:spcAft>
                  <a:spcPts val="0"/>
                </a:spcAft>
              </a:pPr>
              <a:t>‹#›</a:t>
            </a:fld>
            <a:endParaRPr lang="en-US" altLang="en-US" dirty="0">
              <a:solidFill>
                <a:srgbClr val="351C15"/>
              </a:solidFill>
              <a:latin typeface="Arial"/>
              <a:ea typeface="+mn-ea"/>
            </a:endParaRPr>
          </a:p>
        </p:txBody>
      </p:sp>
    </p:spTree>
    <p:extLst>
      <p:ext uri="{BB962C8B-B14F-4D97-AF65-F5344CB8AC3E}">
        <p14:creationId xmlns:p14="http://schemas.microsoft.com/office/powerpoint/2010/main" val="912679839"/>
      </p:ext>
    </p:extLst>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d Slides Master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214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d Slides Master Content Header">
    <p:spTree>
      <p:nvGrpSpPr>
        <p:cNvPr id="1" name=""/>
        <p:cNvGrpSpPr/>
        <p:nvPr/>
      </p:nvGrpSpPr>
      <p:grpSpPr>
        <a:xfrm>
          <a:off x="0" y="0"/>
          <a:ext cx="0" cy="0"/>
          <a:chOff x="0" y="0"/>
          <a:chExt cx="0" cy="0"/>
        </a:xfrm>
      </p:grpSpPr>
      <p:sp>
        <p:nvSpPr>
          <p:cNvPr id="5" name="Text Placeholder 3"/>
          <p:cNvSpPr>
            <a:spLocks noGrp="1"/>
          </p:cNvSpPr>
          <p:nvPr>
            <p:ph type="body" sz="quarter" idx="16" hasCustomPrompt="1"/>
          </p:nvPr>
        </p:nvSpPr>
        <p:spPr>
          <a:xfrm>
            <a:off x="230189" y="4811316"/>
            <a:ext cx="8685211" cy="160734"/>
          </a:xfrm>
          <a:prstGeom prst="rect">
            <a:avLst/>
          </a:prstGeom>
        </p:spPr>
        <p:txBody>
          <a:bodyPr vert="horz" lIns="0" tIns="0" rIns="0" bIns="0" anchor="ctr" anchorCtr="0"/>
          <a:lstStyle>
            <a:lvl1pPr marL="0" indent="0" algn="ctr">
              <a:buFontTx/>
              <a:buNone/>
              <a:defRPr sz="700" baseline="0">
                <a:solidFill>
                  <a:srgbClr val="FFFFFF"/>
                </a:solidFill>
                <a:latin typeface="+mj-lt"/>
                <a:cs typeface="Arial"/>
              </a:defRPr>
            </a:lvl1pPr>
          </a:lstStyle>
          <a:p>
            <a:pPr lvl="0"/>
            <a:r>
              <a:rPr lang="en-US" dirty="0"/>
              <a:t>Insert source text here</a:t>
            </a:r>
          </a:p>
        </p:txBody>
      </p:sp>
      <p:sp>
        <p:nvSpPr>
          <p:cNvPr id="4" name="Title Placeholder 1"/>
          <p:cNvSpPr>
            <a:spLocks noGrp="1"/>
          </p:cNvSpPr>
          <p:nvPr>
            <p:ph type="title"/>
          </p:nvPr>
        </p:nvSpPr>
        <p:spPr>
          <a:xfrm>
            <a:off x="228600" y="165754"/>
            <a:ext cx="8686800" cy="691496"/>
          </a:xfrm>
          <a:prstGeom prst="rect">
            <a:avLst/>
          </a:prstGeom>
        </p:spPr>
        <p:txBody>
          <a:bodyPr vert="horz" lIns="0" tIns="0" rIns="0" bIns="0" rtlCol="0" anchor="t" anchorCtr="0">
            <a:normAutofit/>
          </a:bodyPr>
          <a:lstStyle>
            <a:lvl1pPr algn="l">
              <a:lnSpc>
                <a:spcPct val="90000"/>
              </a:lnSpc>
              <a:defRPr sz="4000" b="1">
                <a:solidFill>
                  <a:schemeClr val="bg2"/>
                </a:solidFill>
                <a:latin typeface="+mj-lt"/>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758215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ed Slides Master Content 2">
    <p:spTree>
      <p:nvGrpSpPr>
        <p:cNvPr id="1" name=""/>
        <p:cNvGrpSpPr/>
        <p:nvPr/>
      </p:nvGrpSpPr>
      <p:grpSpPr>
        <a:xfrm>
          <a:off x="0" y="0"/>
          <a:ext cx="0" cy="0"/>
          <a:chOff x="0" y="0"/>
          <a:chExt cx="0" cy="0"/>
        </a:xfrm>
      </p:grpSpPr>
      <p:sp>
        <p:nvSpPr>
          <p:cNvPr id="9" name="Content Placeholder 7"/>
          <p:cNvSpPr>
            <a:spLocks noGrp="1"/>
          </p:cNvSpPr>
          <p:nvPr>
            <p:ph sz="quarter" idx="11"/>
          </p:nvPr>
        </p:nvSpPr>
        <p:spPr>
          <a:xfrm>
            <a:off x="228603" y="1028700"/>
            <a:ext cx="4223446" cy="3771900"/>
          </a:xfrm>
          <a:prstGeom prst="rect">
            <a:avLst/>
          </a:prstGeom>
        </p:spPr>
        <p:txBody>
          <a:bodyPr lIns="0" tIns="0" rIns="0" bIns="0"/>
          <a:lstStyle>
            <a:lvl1pPr marL="174625" indent="-174625">
              <a:lnSpc>
                <a:spcPct val="120000"/>
              </a:lnSpc>
              <a:spcBef>
                <a:spcPts val="600"/>
              </a:spcBef>
              <a:spcAft>
                <a:spcPts val="0"/>
              </a:spcAft>
              <a:buFont typeface="Wingdings" charset="2"/>
              <a:buChar char="§"/>
              <a:defRPr sz="1600">
                <a:solidFill>
                  <a:srgbClr val="FFFFFF"/>
                </a:solidFill>
                <a:latin typeface="+mn-lt"/>
                <a:cs typeface="Georgia"/>
              </a:defRPr>
            </a:lvl1pPr>
            <a:lvl2pPr marL="341313" indent="-169863">
              <a:lnSpc>
                <a:spcPct val="120000"/>
              </a:lnSpc>
              <a:spcBef>
                <a:spcPts val="600"/>
              </a:spcBef>
              <a:spcAft>
                <a:spcPts val="0"/>
              </a:spcAft>
              <a:buFont typeface="Wingdings" pitchFamily="2" charset="2"/>
              <a:buChar char="§"/>
              <a:defRPr sz="1400">
                <a:solidFill>
                  <a:srgbClr val="FFFFFF"/>
                </a:solidFill>
                <a:latin typeface="+mn-lt"/>
                <a:cs typeface="Georgia"/>
              </a:defRPr>
            </a:lvl2pPr>
            <a:lvl3pPr marL="457200" indent="-115888">
              <a:lnSpc>
                <a:spcPct val="120000"/>
              </a:lnSpc>
              <a:spcBef>
                <a:spcPts val="600"/>
              </a:spcBef>
              <a:spcAft>
                <a:spcPts val="0"/>
              </a:spcAft>
              <a:buFont typeface="Wingdings" pitchFamily="2" charset="2"/>
              <a:buChar char="§"/>
              <a:defRPr sz="1200">
                <a:solidFill>
                  <a:srgbClr val="FFFFFF"/>
                </a:solidFill>
                <a:latin typeface="+mn-lt"/>
                <a:cs typeface="Georgia"/>
              </a:defRPr>
            </a:lvl3pPr>
            <a:lvl4pPr marL="571500" indent="-114300">
              <a:lnSpc>
                <a:spcPct val="120000"/>
              </a:lnSpc>
              <a:spcBef>
                <a:spcPts val="600"/>
              </a:spcBef>
              <a:spcAft>
                <a:spcPts val="0"/>
              </a:spcAft>
              <a:buFont typeface="Wingdings" pitchFamily="2" charset="2"/>
              <a:buChar char="§"/>
              <a:defRPr sz="1200">
                <a:solidFill>
                  <a:srgbClr val="FFFFFF"/>
                </a:solidFill>
                <a:latin typeface="+mn-lt"/>
                <a:cs typeface="Georgia"/>
              </a:defRPr>
            </a:lvl4pPr>
            <a:lvl5pPr marL="687388" indent="-117475" defTabSz="858838">
              <a:lnSpc>
                <a:spcPct val="120000"/>
              </a:lnSpc>
              <a:spcBef>
                <a:spcPts val="600"/>
              </a:spcBef>
              <a:spcAft>
                <a:spcPts val="0"/>
              </a:spcAft>
              <a:buFont typeface="Wingdings" pitchFamily="2" charset="2"/>
              <a:buChar char="§"/>
              <a:tabLst/>
              <a:defRPr sz="1200">
                <a:solidFill>
                  <a:srgbClr val="FFFFFF"/>
                </a:solidFill>
                <a:latin typeface="+mn-lt"/>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5"/>
          </p:nvPr>
        </p:nvSpPr>
        <p:spPr>
          <a:xfrm>
            <a:off x="4687494" y="1028700"/>
            <a:ext cx="4230873" cy="3771900"/>
          </a:xfrm>
          <a:prstGeom prst="rect">
            <a:avLst/>
          </a:prstGeom>
        </p:spPr>
        <p:txBody>
          <a:bodyPr lIns="0" tIns="0" rIns="0" bIns="0"/>
          <a:lstStyle>
            <a:lvl1pPr marL="174625" indent="-174625">
              <a:lnSpc>
                <a:spcPct val="120000"/>
              </a:lnSpc>
              <a:spcBef>
                <a:spcPts val="600"/>
              </a:spcBef>
              <a:spcAft>
                <a:spcPts val="0"/>
              </a:spcAft>
              <a:buFont typeface="Wingdings" charset="2"/>
              <a:buChar char="§"/>
              <a:defRPr sz="1600">
                <a:solidFill>
                  <a:srgbClr val="FFFFFF"/>
                </a:solidFill>
                <a:latin typeface="+mn-lt"/>
                <a:cs typeface="Georgia"/>
              </a:defRPr>
            </a:lvl1pPr>
            <a:lvl2pPr marL="341313" indent="-169863">
              <a:lnSpc>
                <a:spcPct val="120000"/>
              </a:lnSpc>
              <a:spcBef>
                <a:spcPts val="600"/>
              </a:spcBef>
              <a:spcAft>
                <a:spcPts val="0"/>
              </a:spcAft>
              <a:buFont typeface="Wingdings" pitchFamily="2" charset="2"/>
              <a:buChar char="§"/>
              <a:defRPr sz="1400">
                <a:solidFill>
                  <a:srgbClr val="FFFFFF"/>
                </a:solidFill>
                <a:latin typeface="+mn-lt"/>
                <a:cs typeface="Georgia"/>
              </a:defRPr>
            </a:lvl2pPr>
            <a:lvl3pPr marL="457200" indent="-115888">
              <a:lnSpc>
                <a:spcPct val="120000"/>
              </a:lnSpc>
              <a:spcBef>
                <a:spcPts val="600"/>
              </a:spcBef>
              <a:spcAft>
                <a:spcPts val="0"/>
              </a:spcAft>
              <a:buFont typeface="Wingdings" pitchFamily="2" charset="2"/>
              <a:buChar char="§"/>
              <a:defRPr sz="1200">
                <a:solidFill>
                  <a:srgbClr val="FFFFFF"/>
                </a:solidFill>
                <a:latin typeface="+mn-lt"/>
                <a:cs typeface="Georgia"/>
              </a:defRPr>
            </a:lvl3pPr>
            <a:lvl4pPr marL="571500" indent="-114300">
              <a:lnSpc>
                <a:spcPct val="120000"/>
              </a:lnSpc>
              <a:spcBef>
                <a:spcPts val="600"/>
              </a:spcBef>
              <a:spcAft>
                <a:spcPts val="0"/>
              </a:spcAft>
              <a:buFont typeface="Wingdings" pitchFamily="2" charset="2"/>
              <a:buChar char="§"/>
              <a:defRPr sz="1200">
                <a:solidFill>
                  <a:srgbClr val="FFFFFF"/>
                </a:solidFill>
                <a:latin typeface="+mn-lt"/>
                <a:cs typeface="Georgia"/>
              </a:defRPr>
            </a:lvl4pPr>
            <a:lvl5pPr marL="687388" indent="-117475" defTabSz="858838">
              <a:lnSpc>
                <a:spcPct val="120000"/>
              </a:lnSpc>
              <a:spcBef>
                <a:spcPts val="600"/>
              </a:spcBef>
              <a:spcAft>
                <a:spcPts val="0"/>
              </a:spcAft>
              <a:buFont typeface="Wingdings" pitchFamily="2" charset="2"/>
              <a:buChar char="§"/>
              <a:tabLst/>
              <a:defRPr sz="1200">
                <a:solidFill>
                  <a:srgbClr val="FFFFFF"/>
                </a:solidFill>
                <a:latin typeface="+mn-lt"/>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quarter" idx="16" hasCustomPrompt="1"/>
          </p:nvPr>
        </p:nvSpPr>
        <p:spPr>
          <a:xfrm>
            <a:off x="230189" y="4811316"/>
            <a:ext cx="8685211" cy="160734"/>
          </a:xfrm>
          <a:prstGeom prst="rect">
            <a:avLst/>
          </a:prstGeom>
        </p:spPr>
        <p:txBody>
          <a:bodyPr vert="horz" lIns="0" tIns="0" rIns="0" bIns="0" anchor="ctr" anchorCtr="0"/>
          <a:lstStyle>
            <a:lvl1pPr marL="0" indent="0" algn="ctr">
              <a:buFontTx/>
              <a:buNone/>
              <a:defRPr sz="700" baseline="0">
                <a:solidFill>
                  <a:srgbClr val="FFFFFF"/>
                </a:solidFill>
                <a:latin typeface="+mj-lt"/>
                <a:cs typeface="Arial"/>
              </a:defRPr>
            </a:lvl1pPr>
          </a:lstStyle>
          <a:p>
            <a:pPr lvl="0"/>
            <a:r>
              <a:rPr lang="en-US" dirty="0"/>
              <a:t>Insert source text here</a:t>
            </a:r>
          </a:p>
        </p:txBody>
      </p:sp>
      <p:sp>
        <p:nvSpPr>
          <p:cNvPr id="8" name="Title Placeholder 1"/>
          <p:cNvSpPr>
            <a:spLocks noGrp="1"/>
          </p:cNvSpPr>
          <p:nvPr>
            <p:ph type="title"/>
          </p:nvPr>
        </p:nvSpPr>
        <p:spPr>
          <a:xfrm>
            <a:off x="228600" y="165754"/>
            <a:ext cx="8686800" cy="691496"/>
          </a:xfrm>
          <a:prstGeom prst="rect">
            <a:avLst/>
          </a:prstGeom>
        </p:spPr>
        <p:txBody>
          <a:bodyPr vert="horz" lIns="0" tIns="0" rIns="0" bIns="0" rtlCol="0" anchor="t" anchorCtr="0">
            <a:normAutofit/>
          </a:bodyPr>
          <a:lstStyle>
            <a:lvl1pPr algn="l">
              <a:lnSpc>
                <a:spcPct val="90000"/>
              </a:lnSpc>
              <a:defRPr sz="4000" b="1">
                <a:solidFill>
                  <a:schemeClr val="bg2"/>
                </a:solidFill>
                <a:latin typeface="+mj-lt"/>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407905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old -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3" name="Text Placeholder 4"/>
          <p:cNvSpPr>
            <a:spLocks noGrp="1"/>
          </p:cNvSpPr>
          <p:nvPr>
            <p:ph type="body" sz="quarter" idx="10"/>
          </p:nvPr>
        </p:nvSpPr>
        <p:spPr>
          <a:xfrm>
            <a:off x="274323" y="1280160"/>
            <a:ext cx="8561819" cy="3245840"/>
          </a:xfrm>
          <a:prstGeom prst="rect">
            <a:avLst/>
          </a:prstGeom>
        </p:spPr>
        <p:txBody>
          <a:bodyPr/>
          <a:lstStyle>
            <a:lvl1pPr>
              <a:lnSpc>
                <a:spcPct val="125000"/>
              </a:lnSpc>
              <a:spcBef>
                <a:spcPts val="0"/>
              </a:spcBef>
              <a:buClr>
                <a:srgbClr val="33231B"/>
              </a:buClr>
              <a:defRPr sz="1200">
                <a:solidFill>
                  <a:srgbClr val="33231B"/>
                </a:solidFill>
                <a:latin typeface="Tahoma"/>
                <a:cs typeface="Tahoma"/>
              </a:defRPr>
            </a:lvl1pPr>
            <a:lvl2pPr>
              <a:lnSpc>
                <a:spcPct val="125000"/>
              </a:lnSpc>
              <a:spcBef>
                <a:spcPts val="0"/>
              </a:spcBef>
              <a:buClr>
                <a:srgbClr val="33231B"/>
              </a:buClr>
              <a:defRPr sz="1050">
                <a:solidFill>
                  <a:srgbClr val="33231B"/>
                </a:solidFill>
                <a:latin typeface="Tahoma"/>
                <a:cs typeface="Tahoma"/>
              </a:defRPr>
            </a:lvl2pPr>
            <a:lvl3pPr>
              <a:lnSpc>
                <a:spcPct val="125000"/>
              </a:lnSpc>
              <a:spcBef>
                <a:spcPts val="0"/>
              </a:spcBef>
              <a:buClr>
                <a:srgbClr val="33231B"/>
              </a:buClr>
              <a:defRPr sz="975">
                <a:solidFill>
                  <a:srgbClr val="33231B"/>
                </a:solidFill>
                <a:latin typeface="Tahoma"/>
                <a:cs typeface="Tahoma"/>
              </a:defRPr>
            </a:lvl3pPr>
            <a:lvl4pPr>
              <a:lnSpc>
                <a:spcPct val="125000"/>
              </a:lnSpc>
              <a:spcBef>
                <a:spcPts val="0"/>
              </a:spcBef>
              <a:buClr>
                <a:srgbClr val="33231B"/>
              </a:buClr>
              <a:defRPr sz="900">
                <a:solidFill>
                  <a:srgbClr val="33231B"/>
                </a:solidFill>
                <a:latin typeface="Tahoma"/>
                <a:cs typeface="Tahoma"/>
              </a:defRPr>
            </a:lvl4pPr>
            <a:lvl5pPr>
              <a:lnSpc>
                <a:spcPct val="125000"/>
              </a:lnSpc>
              <a:spcBef>
                <a:spcPts val="0"/>
              </a:spcBef>
              <a:buClr>
                <a:srgbClr val="33231B"/>
              </a:buClr>
              <a:defRPr sz="900">
                <a:solidFill>
                  <a:srgbClr val="33231B"/>
                </a:solidFill>
                <a:latin typeface="Tahoma"/>
                <a:cs typeface="Tahoma"/>
              </a:defRPr>
            </a:lvl5pPr>
            <a:lvl6pPr>
              <a:lnSpc>
                <a:spcPct val="125000"/>
              </a:lnSpc>
              <a:spcBef>
                <a:spcPts val="0"/>
              </a:spcBef>
              <a:buClr>
                <a:srgbClr val="33231B"/>
              </a:buClr>
              <a:defRPr sz="900" baseline="0">
                <a:solidFill>
                  <a:srgbClr val="33231B"/>
                </a:solidFill>
                <a:latin typeface="Tahoma"/>
                <a:cs typeface="Tahoma"/>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4" name="Title 5"/>
          <p:cNvSpPr>
            <a:spLocks noGrp="1"/>
          </p:cNvSpPr>
          <p:nvPr>
            <p:ph type="title" hasCustomPrompt="1"/>
          </p:nvPr>
        </p:nvSpPr>
        <p:spPr>
          <a:xfrm>
            <a:off x="274320" y="274321"/>
            <a:ext cx="8561818" cy="492135"/>
          </a:xfrm>
          <a:prstGeom prst="rect">
            <a:avLst/>
          </a:prstGeom>
        </p:spPr>
        <p:txBody>
          <a:bodyPr anchor="t">
            <a:normAutofit/>
          </a:bodyPr>
          <a:lstStyle>
            <a:lvl1pPr marL="0" marR="0" indent="0" algn="l" defTabSz="342900" rtl="0" eaLnBrk="1" fontAlgn="auto" latinLnBrk="0" hangingPunct="1">
              <a:lnSpc>
                <a:spcPts val="2250"/>
              </a:lnSpc>
              <a:spcBef>
                <a:spcPct val="0"/>
              </a:spcBef>
              <a:spcAft>
                <a:spcPts val="0"/>
              </a:spcAft>
              <a:buClr>
                <a:srgbClr val="33231B"/>
              </a:buClr>
              <a:buSzTx/>
              <a:buFontTx/>
              <a:buNone/>
              <a:tabLst/>
              <a:defRPr sz="2100">
                <a:solidFill>
                  <a:srgbClr val="33231B"/>
                </a:solidFill>
                <a:latin typeface="Georgia"/>
                <a:cs typeface="Georgia"/>
              </a:defRPr>
            </a:lvl1pPr>
          </a:lstStyle>
          <a:p>
            <a:r>
              <a:rPr lang="en-US" dirty="0"/>
              <a:t>Click to edit Title style</a:t>
            </a:r>
          </a:p>
        </p:txBody>
      </p:sp>
      <p:sp>
        <p:nvSpPr>
          <p:cNvPr id="35" name="Text Placeholder 13"/>
          <p:cNvSpPr>
            <a:spLocks noGrp="1"/>
          </p:cNvSpPr>
          <p:nvPr>
            <p:ph type="body" sz="quarter" idx="11" hasCustomPrompt="1"/>
          </p:nvPr>
        </p:nvSpPr>
        <p:spPr>
          <a:xfrm>
            <a:off x="365762" y="685801"/>
            <a:ext cx="8561387" cy="439737"/>
          </a:xfrm>
          <a:prstGeom prst="rect">
            <a:avLst/>
          </a:prstGeom>
        </p:spPr>
        <p:txBody>
          <a:bodyPr vert="horz"/>
          <a:lstStyle>
            <a:lvl1pPr marL="0" indent="0">
              <a:buClr>
                <a:srgbClr val="33231B"/>
              </a:buClr>
              <a:buNone/>
              <a:defRPr sz="1500" baseline="0">
                <a:solidFill>
                  <a:srgbClr val="33231B"/>
                </a:solidFill>
                <a:latin typeface="Georgia"/>
                <a:cs typeface="Georgia"/>
              </a:defRPr>
            </a:lvl1pPr>
            <a:lvl2pPr marL="342900" indent="0">
              <a:buNone/>
              <a:defRPr sz="1500">
                <a:solidFill>
                  <a:schemeClr val="bg1"/>
                </a:solidFill>
                <a:latin typeface="Georgia"/>
                <a:cs typeface="Georgia"/>
              </a:defRPr>
            </a:lvl2pPr>
            <a:lvl3pPr marL="685800" indent="0">
              <a:buNone/>
              <a:defRPr sz="1500">
                <a:solidFill>
                  <a:schemeClr val="bg1"/>
                </a:solidFill>
                <a:latin typeface="Georgia"/>
                <a:cs typeface="Georgia"/>
              </a:defRPr>
            </a:lvl3pPr>
            <a:lvl4pPr marL="1028700" indent="0">
              <a:buNone/>
              <a:defRPr sz="1500">
                <a:solidFill>
                  <a:schemeClr val="bg1"/>
                </a:solidFill>
                <a:latin typeface="Georgia"/>
                <a:cs typeface="Georgia"/>
              </a:defRPr>
            </a:lvl4pPr>
            <a:lvl5pPr marL="1371600" indent="0">
              <a:buNone/>
              <a:defRPr sz="1500">
                <a:solidFill>
                  <a:schemeClr val="bg1"/>
                </a:solidFill>
                <a:latin typeface="Georgia"/>
                <a:cs typeface="Georgia"/>
              </a:defRPr>
            </a:lvl5pPr>
          </a:lstStyle>
          <a:p>
            <a:pPr lvl="0"/>
            <a:r>
              <a:rPr lang="en-US" dirty="0"/>
              <a:t>Click to edit Subtitle styles</a:t>
            </a:r>
          </a:p>
        </p:txBody>
      </p:sp>
    </p:spTree>
    <p:extLst>
      <p:ext uri="{BB962C8B-B14F-4D97-AF65-F5344CB8AC3E}">
        <p14:creationId xmlns:p14="http://schemas.microsoft.com/office/powerpoint/2010/main" val="3475210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773971" y="358601"/>
            <a:ext cx="4644759" cy="727992"/>
          </a:xfrm>
          <a:prstGeom prst="rect">
            <a:avLst/>
          </a:prstGeom>
        </p:spPr>
        <p:txBody>
          <a:bodyPr anchor="ctr" anchorCtr="0"/>
          <a:lstStyle>
            <a:lvl1pPr algn="l">
              <a:defRPr sz="2800">
                <a:solidFill>
                  <a:srgbClr val="FFFFFF"/>
                </a:solidFill>
              </a:defRPr>
            </a:lvl1pPr>
          </a:lstStyle>
          <a:p>
            <a:r>
              <a:rPr lang="en-US"/>
              <a:t>Click to edit Master title style</a:t>
            </a:r>
            <a:endParaRPr lang="en-US" dirty="0"/>
          </a:p>
        </p:txBody>
      </p:sp>
      <p:sp>
        <p:nvSpPr>
          <p:cNvPr id="13" name="Rectangle 12"/>
          <p:cNvSpPr/>
          <p:nvPr/>
        </p:nvSpPr>
        <p:spPr>
          <a:xfrm>
            <a:off x="6788141" y="883876"/>
            <a:ext cx="2057400" cy="914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eaLnBrk="1" fontAlgn="auto" hangingPunct="1">
              <a:spcBef>
                <a:spcPts val="0"/>
              </a:spcBef>
              <a:spcAft>
                <a:spcPts val="0"/>
              </a:spcAft>
            </a:pPr>
            <a:endParaRPr lang="en-US" dirty="0">
              <a:solidFill>
                <a:prstClr val="white"/>
              </a:solidFill>
            </a:endParaRPr>
          </a:p>
        </p:txBody>
      </p:sp>
      <p:pic>
        <p:nvPicPr>
          <p:cNvPr id="10" name="Picture 9" descr="ups_2013_gold_rgb_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15" name="Text Placeholder 2"/>
          <p:cNvSpPr>
            <a:spLocks noGrp="1"/>
          </p:cNvSpPr>
          <p:nvPr>
            <p:ph type="body" sz="quarter" idx="10" hasCustomPrompt="1"/>
          </p:nvPr>
        </p:nvSpPr>
        <p:spPr>
          <a:xfrm>
            <a:off x="6787354" y="529045"/>
            <a:ext cx="2057400" cy="338138"/>
          </a:xfrm>
          <a:prstGeom prst="rect">
            <a:avLst/>
          </a:prstGeom>
          <a:ln w="12700" cmpd="sng">
            <a:noFill/>
          </a:ln>
        </p:spPr>
        <p:txBody>
          <a:bodyPr lIns="121917" tIns="60958" rIns="121917" bIns="60958" anchor="ctr">
            <a:normAutofit/>
          </a:bodyPr>
          <a:lstStyle>
            <a:lvl1pPr marL="0" indent="0" algn="r">
              <a:buNone/>
              <a:defRPr sz="1300">
                <a:solidFill>
                  <a:srgbClr val="FFB500"/>
                </a:solidFill>
                <a:latin typeface="+mn-lt"/>
                <a:cs typeface="Tahoma"/>
              </a:defRPr>
            </a:lvl1pPr>
          </a:lstStyle>
          <a:p>
            <a:pPr lvl="0"/>
            <a:r>
              <a:rPr lang="en-US" dirty="0"/>
              <a:t>Enter Date Here</a:t>
            </a:r>
          </a:p>
        </p:txBody>
      </p:sp>
      <p:sp>
        <p:nvSpPr>
          <p:cNvPr id="20" name="Picture Placeholder 19"/>
          <p:cNvSpPr>
            <a:spLocks noGrp="1"/>
          </p:cNvSpPr>
          <p:nvPr>
            <p:ph type="pic" sz="quarter" idx="11"/>
          </p:nvPr>
        </p:nvSpPr>
        <p:spPr>
          <a:xfrm>
            <a:off x="0" y="1714500"/>
            <a:ext cx="9144000" cy="3429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dirty="0"/>
              <a:t>Click icon to add picture</a:t>
            </a:r>
          </a:p>
        </p:txBody>
      </p:sp>
      <p:sp>
        <p:nvSpPr>
          <p:cNvPr id="9" name="Rectangle 7"/>
          <p:cNvSpPr>
            <a:spLocks noGrp="1" noChangeArrowheads="1"/>
          </p:cNvSpPr>
          <p:nvPr>
            <p:ph type="subTitle" idx="1"/>
          </p:nvPr>
        </p:nvSpPr>
        <p:spPr>
          <a:xfrm>
            <a:off x="1773971" y="1151915"/>
            <a:ext cx="4644759" cy="400050"/>
          </a:xfrm>
          <a:prstGeom prst="rect">
            <a:avLst/>
          </a:prstGeom>
        </p:spPr>
        <p:txBody>
          <a:bodyPr anchor="ctr" anchorCtr="0"/>
          <a:lstStyle>
            <a:lvl1pPr marL="0" indent="0">
              <a:buFontTx/>
              <a:buNone/>
              <a:defRPr sz="1800">
                <a:solidFill>
                  <a:srgbClr val="FFFFFF"/>
                </a:solidFill>
                <a:latin typeface="+mj-lt"/>
                <a:ea typeface="ＭＳ Ｐゴシック" charset="0"/>
              </a:defRPr>
            </a:lvl1pPr>
          </a:lstStyle>
          <a:p>
            <a:pPr lvl="0"/>
            <a:r>
              <a:rPr lang="en-US" noProof="0">
                <a:sym typeface="Trebuchet MS" charset="0"/>
              </a:rPr>
              <a:t>Click to edit Master subtitle style</a:t>
            </a:r>
            <a:endParaRPr lang="en-US" noProof="0" dirty="0">
              <a:sym typeface="Trebuchet MS" charset="0"/>
            </a:endParaRPr>
          </a:p>
        </p:txBody>
      </p:sp>
      <p:sp>
        <p:nvSpPr>
          <p:cNvPr id="8" name="Rectangle 7"/>
          <p:cNvSpPr/>
          <p:nvPr userDrawn="1"/>
        </p:nvSpPr>
        <p:spPr>
          <a:xfrm>
            <a:off x="6788141" y="883876"/>
            <a:ext cx="2057400" cy="9144"/>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eaLnBrk="1" fontAlgn="auto" hangingPunct="1">
              <a:spcBef>
                <a:spcPts val="0"/>
              </a:spcBef>
              <a:spcAft>
                <a:spcPts val="0"/>
              </a:spcAft>
            </a:pPr>
            <a:endParaRPr lang="en-US" dirty="0">
              <a:solidFill>
                <a:prstClr val="white"/>
              </a:solidFill>
            </a:endParaRPr>
          </a:p>
        </p:txBody>
      </p:sp>
      <p:pic>
        <p:nvPicPr>
          <p:cNvPr id="11" name="Picture 10"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12" name="Rectangle 11"/>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18259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714500"/>
            <a:ext cx="9144000" cy="3429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dirty="0"/>
              <a:t>Click icon to add picture</a:t>
            </a:r>
          </a:p>
        </p:txBody>
      </p:sp>
      <p:sp>
        <p:nvSpPr>
          <p:cNvPr id="4" name="Rectangle 3"/>
          <p:cNvSpPr/>
          <p:nvPr/>
        </p:nvSpPr>
        <p:spPr>
          <a:xfrm>
            <a:off x="1773971" y="487200"/>
            <a:ext cx="1926162" cy="553994"/>
          </a:xfrm>
          <a:prstGeom prst="rect">
            <a:avLst/>
          </a:prstGeom>
        </p:spPr>
        <p:txBody>
          <a:bodyPr wrap="none" lIns="121917" tIns="60958" rIns="121917" bIns="60958">
            <a:spAutoFit/>
          </a:bodyPr>
          <a:lstStyle/>
          <a:p>
            <a:pPr defTabSz="609585" eaLnBrk="1" fontAlgn="auto" hangingPunct="1">
              <a:spcBef>
                <a:spcPts val="0"/>
              </a:spcBef>
              <a:spcAft>
                <a:spcPts val="0"/>
              </a:spcAft>
            </a:pPr>
            <a:r>
              <a:rPr lang="en-US" sz="2800" dirty="0">
                <a:solidFill>
                  <a:srgbClr val="FFFFFF"/>
                </a:solidFill>
                <a:latin typeface="Georgia"/>
              </a:rPr>
              <a:t>Thank you</a:t>
            </a:r>
          </a:p>
        </p:txBody>
      </p:sp>
      <p:pic>
        <p:nvPicPr>
          <p:cNvPr id="7" name="Picture 6" descr="ups_2013_gold_rgb_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
        <p:nvSpPr>
          <p:cNvPr id="5" name="Rectangle 4"/>
          <p:cNvSpPr/>
          <p:nvPr userDrawn="1"/>
        </p:nvSpPr>
        <p:spPr>
          <a:xfrm>
            <a:off x="1773971" y="487200"/>
            <a:ext cx="1926162" cy="553994"/>
          </a:xfrm>
          <a:prstGeom prst="rect">
            <a:avLst/>
          </a:prstGeom>
        </p:spPr>
        <p:txBody>
          <a:bodyPr wrap="none" lIns="121917" tIns="60958" rIns="121917" bIns="60958">
            <a:spAutoFit/>
          </a:bodyPr>
          <a:lstStyle/>
          <a:p>
            <a:pPr defTabSz="609585" eaLnBrk="1" fontAlgn="auto" hangingPunct="1">
              <a:spcBef>
                <a:spcPts val="0"/>
              </a:spcBef>
              <a:spcAft>
                <a:spcPts val="0"/>
              </a:spcAft>
            </a:pPr>
            <a:r>
              <a:rPr lang="en-US" sz="2800" dirty="0">
                <a:solidFill>
                  <a:srgbClr val="FFFFFF"/>
                </a:solidFill>
                <a:latin typeface="Georgia"/>
              </a:rPr>
              <a:t>Thank you</a:t>
            </a:r>
          </a:p>
        </p:txBody>
      </p:sp>
      <p:pic>
        <p:nvPicPr>
          <p:cNvPr id="6" name="Picture 5" descr="ups_2013_gold_rgb_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68584"/>
            <a:ext cx="1033752" cy="914286"/>
          </a:xfrm>
          <a:prstGeom prst="rect">
            <a:avLst/>
          </a:prstGeom>
        </p:spPr>
      </p:pic>
    </p:spTree>
    <p:extLst>
      <p:ext uri="{BB962C8B-B14F-4D97-AF65-F5344CB8AC3E}">
        <p14:creationId xmlns:p14="http://schemas.microsoft.com/office/powerpoint/2010/main" val="15706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Midnight Blue Title">
    <p:bg>
      <p:bgPr>
        <a:solidFill>
          <a:srgbClr val="003F72"/>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365760" y="1556133"/>
            <a:ext cx="8409410" cy="1597048"/>
          </a:xfrm>
          <a:prstGeom prst="rect">
            <a:avLst/>
          </a:prstGeom>
        </p:spPr>
        <p:txBody>
          <a:bodyPr lIns="0" tIns="0" rIns="0" bIns="0" anchor="ctr" anchorCtr="1"/>
          <a:lstStyle>
            <a:lvl1pPr algn="ctr">
              <a:defRPr sz="4400" b="1" baseline="0">
                <a:solidFill>
                  <a:schemeClr val="bg1"/>
                </a:solidFill>
              </a:defRPr>
            </a:lvl1pPr>
          </a:lstStyle>
          <a:p>
            <a:r>
              <a:rPr lang="en-US" dirty="0"/>
              <a:t>Title Slide </a:t>
            </a:r>
            <a:br>
              <a:rPr lang="en-US" dirty="0"/>
            </a:br>
            <a:r>
              <a:rPr lang="en-US" dirty="0"/>
              <a:t>Solid Color</a:t>
            </a:r>
          </a:p>
        </p:txBody>
      </p:sp>
      <p:sp>
        <p:nvSpPr>
          <p:cNvPr id="11" name="Subtitle 10"/>
          <p:cNvSpPr>
            <a:spLocks noGrp="1" noChangeArrowheads="1"/>
          </p:cNvSpPr>
          <p:nvPr>
            <p:ph type="subTitle" idx="1" hasCustomPrompt="1"/>
          </p:nvPr>
        </p:nvSpPr>
        <p:spPr>
          <a:xfrm>
            <a:off x="365760" y="3221072"/>
            <a:ext cx="8409410" cy="523875"/>
          </a:xfrm>
          <a:prstGeom prst="rect">
            <a:avLst/>
          </a:prstGeom>
        </p:spPr>
        <p:txBody>
          <a:bodyPr lIns="0" tIns="0" rIns="0" bIns="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FFFFFF"/>
                </a:solidFill>
              </a:defRPr>
            </a:lvl1pPr>
          </a:lstStyle>
          <a:p>
            <a:r>
              <a:rPr lang="en-US" dirty="0"/>
              <a:t>Subtitle is 15 </a:t>
            </a:r>
            <a:r>
              <a:rPr lang="en-US" dirty="0" err="1"/>
              <a:t>pt</a:t>
            </a:r>
            <a:r>
              <a:rPr lang="en-US" dirty="0"/>
              <a:t> Arial, single line spacing, </a:t>
            </a:r>
            <a:br>
              <a:rPr lang="en-US" dirty="0"/>
            </a:br>
            <a:r>
              <a:rPr lang="en-US" dirty="0"/>
              <a:t>max subtitle is two lines. </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
        <p:nvSpPr>
          <p:cNvPr id="13" name="Rectangle 12"/>
          <p:cNvSpPr>
            <a:spLocks noChangeArrowheads="1"/>
          </p:cNvSpPr>
          <p:nvPr userDrawn="1"/>
        </p:nvSpPr>
        <p:spPr bwMode="auto">
          <a:xfrm>
            <a:off x="366713" y="3821147"/>
            <a:ext cx="8410575" cy="331108"/>
          </a:xfrm>
          <a:prstGeom prst="rect">
            <a:avLst/>
          </a:prstGeom>
          <a:noFill/>
          <a:ln w="9525">
            <a:noFill/>
            <a:miter lim="800000"/>
            <a:headEnd/>
            <a:tailEnd/>
          </a:ln>
        </p:spPr>
        <p:txBody>
          <a:bodyPr lIns="0" tIns="0" rIns="0" bIns="0" anchor="t" anchorCtr="1"/>
          <a:lstStyle/>
          <a:p>
            <a:pPr marL="0" marR="0" lvl="0" indent="0" defTabSz="914400" eaLnBrk="1" fontAlgn="auto" latinLnBrk="0" hangingPunct="1">
              <a:lnSpc>
                <a:spcPts val="16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rPr>
              <a:t>Date (Edit this on Master Slide)</a:t>
            </a:r>
          </a:p>
        </p:txBody>
      </p:sp>
    </p:spTree>
    <p:extLst>
      <p:ext uri="{BB962C8B-B14F-4D97-AF65-F5344CB8AC3E}">
        <p14:creationId xmlns:p14="http://schemas.microsoft.com/office/powerpoint/2010/main" val="1888673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rown - content">
    <p:spTree>
      <p:nvGrpSpPr>
        <p:cNvPr id="1" name=""/>
        <p:cNvGrpSpPr/>
        <p:nvPr/>
      </p:nvGrpSpPr>
      <p:grpSpPr>
        <a:xfrm>
          <a:off x="0" y="0"/>
          <a:ext cx="0" cy="0"/>
          <a:chOff x="0" y="0"/>
          <a:chExt cx="0" cy="0"/>
        </a:xfrm>
      </p:grpSpPr>
      <p:sp>
        <p:nvSpPr>
          <p:cNvPr id="10"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4"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pic>
        <p:nvPicPr>
          <p:cNvPr id="13" name="Picture 1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8"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White - conten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4"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25"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9"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3424759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rown - image righ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90312"/>
            <a:ext cx="2514600" cy="5053188"/>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2" name="Rectangle 21"/>
          <p:cNvSpPr/>
          <p:nvPr/>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pic>
        <p:nvPicPr>
          <p:cNvPr id="23" name="Picture 2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9"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421553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White - Image right">
    <p:bg>
      <p:bgRef idx="1001">
        <a:schemeClr val="bg1"/>
      </p:bgRef>
    </p:bg>
    <p:spTree>
      <p:nvGrpSpPr>
        <p:cNvPr id="1" name=""/>
        <p:cNvGrpSpPr/>
        <p:nvPr/>
      </p:nvGrpSpPr>
      <p:grpSpPr>
        <a:xfrm>
          <a:off x="0" y="0"/>
          <a:ext cx="0" cy="0"/>
          <a:chOff x="0" y="0"/>
          <a:chExt cx="0" cy="0"/>
        </a:xfrm>
      </p:grpSpPr>
      <p:sp>
        <p:nvSpPr>
          <p:cNvPr id="21" name="Picture Placeholder 4"/>
          <p:cNvSpPr>
            <a:spLocks noGrp="1"/>
          </p:cNvSpPr>
          <p:nvPr>
            <p:ph type="pic" sz="quarter" idx="12"/>
          </p:nvPr>
        </p:nvSpPr>
        <p:spPr>
          <a:xfrm>
            <a:off x="6629400" y="90312"/>
            <a:ext cx="2514600" cy="5053188"/>
          </a:xfrm>
          <a:prstGeom prst="rect">
            <a:avLst/>
          </a:prstGeom>
        </p:spPr>
        <p:txBody>
          <a:bodyPr lIns="121917" tIns="60958" rIns="121917" bIns="60958"/>
          <a:lstStyle>
            <a:lvl1pPr marL="0" indent="0">
              <a:buFontTx/>
              <a:buNone/>
              <a:defRPr sz="2400">
                <a:solidFill>
                  <a:srgbClr val="000000"/>
                </a:solidFill>
                <a:latin typeface="+mn-lt"/>
              </a:defRPr>
            </a:lvl1pPr>
          </a:lstStyle>
          <a:p>
            <a:r>
              <a:rPr lang="en-US"/>
              <a:t>Click icon to add picture</a:t>
            </a:r>
            <a:endParaRPr lang="en-US" dirty="0"/>
          </a:p>
        </p:txBody>
      </p:sp>
      <p:pic>
        <p:nvPicPr>
          <p:cNvPr id="30" name="Picture 29"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32" name="Rectangle 31"/>
          <p:cNvSpPr/>
          <p:nvPr/>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2015 United Parcel Service of America, Inc.  UPS, the UPS brandmark, the color brown and photos are trademarks of United Parcel Service of America, Inc.  All rights reserved.</a:t>
            </a:r>
          </a:p>
        </p:txBody>
      </p:sp>
      <p:sp>
        <p:nvSpPr>
          <p:cNvPr id="9"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pic>
        <p:nvPicPr>
          <p:cNvPr id="13" name="Picture 12"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4" name="Rectangle 13"/>
          <p:cNvSpPr/>
          <p:nvPr userDrawn="1"/>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5510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rown - image right call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2404753"/>
            <a:ext cx="2514600" cy="2738747"/>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2" name="Rectangle 21"/>
          <p:cNvSpPr/>
          <p:nvPr/>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pic>
        <p:nvPicPr>
          <p:cNvPr id="23" name="Picture 22"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 name="Rectangle 1"/>
          <p:cNvSpPr/>
          <p:nvPr/>
        </p:nvSpPr>
        <p:spPr>
          <a:xfrm>
            <a:off x="6629400" y="92541"/>
            <a:ext cx="2514600" cy="2312213"/>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2" name="Content Placeholder 3"/>
          <p:cNvSpPr>
            <a:spLocks noGrp="1"/>
          </p:cNvSpPr>
          <p:nvPr>
            <p:ph sz="quarter" idx="13" hasCustomPrompt="1"/>
          </p:nvPr>
        </p:nvSpPr>
        <p:spPr>
          <a:xfrm>
            <a:off x="6851650" y="258366"/>
            <a:ext cx="2101850" cy="1977628"/>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a:t>Area to be used for messaging</a:t>
            </a:r>
          </a:p>
        </p:txBody>
      </p:sp>
      <p:sp>
        <p:nvSpPr>
          <p:cNvPr id="11"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850393" y="4662709"/>
            <a:ext cx="5599175"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6" name="Picture 15"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7" name="Rectangle 16"/>
          <p:cNvSpPr/>
          <p:nvPr userDrawn="1"/>
        </p:nvSpPr>
        <p:spPr>
          <a:xfrm>
            <a:off x="6629400" y="92541"/>
            <a:ext cx="2514600" cy="2312213"/>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63934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White - Image right callout">
    <p:bg>
      <p:bgRef idx="1001">
        <a:schemeClr val="bg1"/>
      </p:bgRef>
    </p:bg>
    <p:spTree>
      <p:nvGrpSpPr>
        <p:cNvPr id="1" name=""/>
        <p:cNvGrpSpPr/>
        <p:nvPr/>
      </p:nvGrpSpPr>
      <p:grpSpPr>
        <a:xfrm>
          <a:off x="0" y="0"/>
          <a:ext cx="0" cy="0"/>
          <a:chOff x="0" y="0"/>
          <a:chExt cx="0" cy="0"/>
        </a:xfrm>
      </p:grpSpPr>
      <p:sp>
        <p:nvSpPr>
          <p:cNvPr id="9" name="Picture Placeholder 4"/>
          <p:cNvSpPr>
            <a:spLocks noGrp="1"/>
          </p:cNvSpPr>
          <p:nvPr>
            <p:ph type="pic" sz="quarter" idx="12"/>
          </p:nvPr>
        </p:nvSpPr>
        <p:spPr>
          <a:xfrm>
            <a:off x="6629400" y="2404753"/>
            <a:ext cx="2514600" cy="2738747"/>
          </a:xfrm>
          <a:prstGeom prst="rect">
            <a:avLst/>
          </a:prstGeom>
        </p:spPr>
        <p:txBody>
          <a:bodyPr lIns="121917" tIns="60958" rIns="121917" bIns="60958"/>
          <a:lstStyle>
            <a:lvl1pPr marL="0" indent="0">
              <a:buNone/>
              <a:defRPr sz="2400">
                <a:solidFill>
                  <a:srgbClr val="353535"/>
                </a:solidFill>
              </a:defRPr>
            </a:lvl1pPr>
          </a:lstStyle>
          <a:p>
            <a:r>
              <a:rPr lang="en-US"/>
              <a:t>Click icon to add picture</a:t>
            </a:r>
            <a:endParaRPr lang="en-US" dirty="0"/>
          </a:p>
        </p:txBody>
      </p:sp>
      <p:sp>
        <p:nvSpPr>
          <p:cNvPr id="10" name="Rectangle 9"/>
          <p:cNvSpPr/>
          <p:nvPr/>
        </p:nvSpPr>
        <p:spPr>
          <a:xfrm>
            <a:off x="6629400" y="92541"/>
            <a:ext cx="2514600" cy="2312213"/>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1" name="Content Placeholder 3"/>
          <p:cNvSpPr>
            <a:spLocks noGrp="1"/>
          </p:cNvSpPr>
          <p:nvPr>
            <p:ph sz="quarter" idx="13" hasCustomPrompt="1"/>
          </p:nvPr>
        </p:nvSpPr>
        <p:spPr>
          <a:xfrm>
            <a:off x="6851650" y="258366"/>
            <a:ext cx="2101850" cy="1977628"/>
          </a:xfrm>
          <a:prstGeom prst="rect">
            <a:avLst/>
          </a:prstGeom>
        </p:spPr>
        <p:txBody>
          <a:bodyPr anchor="ctr" anchorCtr="1"/>
          <a:lstStyle>
            <a:lvl1pPr marL="0" indent="0">
              <a:buFontTx/>
              <a:buNone/>
              <a:defRPr sz="2000" b="1" baseline="0">
                <a:solidFill>
                  <a:schemeClr val="bg1"/>
                </a:solidFill>
              </a:defRPr>
            </a:lvl1pPr>
            <a:lvl2pPr>
              <a:defRPr sz="1200"/>
            </a:lvl2pPr>
            <a:lvl3pPr>
              <a:defRPr sz="1200"/>
            </a:lvl3pPr>
            <a:lvl4pPr>
              <a:defRPr sz="1200"/>
            </a:lvl4pPr>
            <a:lvl5pPr>
              <a:defRPr sz="1200"/>
            </a:lvl5pPr>
          </a:lstStyle>
          <a:p>
            <a:pPr lvl="0"/>
            <a:r>
              <a:rPr lang="en-US" dirty="0"/>
              <a:t>Area to be used for messaging</a:t>
            </a:r>
          </a:p>
        </p:txBody>
      </p:sp>
      <p:pic>
        <p:nvPicPr>
          <p:cNvPr id="30" name="Picture 29"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32" name="Rectangle 31"/>
          <p:cNvSpPr/>
          <p:nvPr/>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2015 United Parcel Service of America, Inc.  UPS, the UPS brandmark, the color brown and photos are trademarks of United Parcel Service of America, Inc.  All rights reserved.</a:t>
            </a:r>
          </a:p>
        </p:txBody>
      </p:sp>
      <p:sp>
        <p:nvSpPr>
          <p:cNvPr id="12" name="Title 5"/>
          <p:cNvSpPr>
            <a:spLocks noGrp="1"/>
          </p:cNvSpPr>
          <p:nvPr>
            <p:ph type="title" hasCustomPrompt="1"/>
          </p:nvPr>
        </p:nvSpPr>
        <p:spPr>
          <a:xfrm>
            <a:off x="274321"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6" name="Rectangle 15"/>
          <p:cNvSpPr/>
          <p:nvPr userDrawn="1"/>
        </p:nvSpPr>
        <p:spPr>
          <a:xfrm>
            <a:off x="6629400" y="92541"/>
            <a:ext cx="2514600" cy="2312213"/>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pic>
        <p:nvPicPr>
          <p:cNvPr id="17" name="Picture 16"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8" name="Rectangle 17"/>
          <p:cNvSpPr/>
          <p:nvPr userDrawn="1"/>
        </p:nvSpPr>
        <p:spPr>
          <a:xfrm>
            <a:off x="850393" y="4662709"/>
            <a:ext cx="551611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912197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rown - image lef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5644" y="90312"/>
            <a:ext cx="2514600" cy="5053188"/>
          </a:xfrm>
          <a:prstGeom prst="rect">
            <a:avLst/>
          </a:prstGeom>
        </p:spPr>
        <p:txBody>
          <a:bodyPr lIns="121917" tIns="60958" rIns="121917" bIns="60958"/>
          <a:lstStyle>
            <a:lvl1pPr marL="0" indent="0">
              <a:buFontTx/>
              <a:buNone/>
              <a:defRPr sz="2400">
                <a:solidFill>
                  <a:schemeClr val="bg1"/>
                </a:solidFill>
              </a:defRPr>
            </a:lvl1pPr>
          </a:lstStyle>
          <a:p>
            <a:r>
              <a:rPr lang="en-US"/>
              <a:t>Click icon to add picture</a:t>
            </a:r>
            <a:endParaRPr lang="en-US" dirty="0"/>
          </a:p>
        </p:txBody>
      </p:sp>
      <p:sp>
        <p:nvSpPr>
          <p:cNvPr id="22" name="Slide Number Placeholder 3"/>
          <p:cNvSpPr>
            <a:spLocks noGrp="1"/>
          </p:cNvSpPr>
          <p:nvPr>
            <p:ph type="sldNum" sz="quarter" idx="4"/>
          </p:nvPr>
        </p:nvSpPr>
        <p:spPr>
          <a:xfrm>
            <a:off x="274320" y="4749007"/>
            <a:ext cx="861209" cy="274637"/>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3" name="Rectangle 22"/>
          <p:cNvSpPr/>
          <p:nvPr/>
        </p:nvSpPr>
        <p:spPr>
          <a:xfrm>
            <a:off x="2743200" y="4655713"/>
            <a:ext cx="541020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pic>
        <p:nvPicPr>
          <p:cNvPr id="24" name="Picture 23"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25500" y="4629150"/>
            <a:ext cx="576072" cy="514350"/>
          </a:xfrm>
          <a:prstGeom prst="rect">
            <a:avLst/>
          </a:prstGeom>
        </p:spPr>
      </p:pic>
      <p:sp>
        <p:nvSpPr>
          <p:cNvPr id="9" name="Title 5"/>
          <p:cNvSpPr>
            <a:spLocks noGrp="1"/>
          </p:cNvSpPr>
          <p:nvPr>
            <p:ph type="title" hasCustomPrompt="1"/>
          </p:nvPr>
        </p:nvSpPr>
        <p:spPr>
          <a:xfrm>
            <a:off x="2743200"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2926080" y="657928"/>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00"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2743200" y="4655713"/>
            <a:ext cx="5231730"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5500" y="4629150"/>
            <a:ext cx="576072" cy="514350"/>
          </a:xfrm>
          <a:prstGeom prst="rect">
            <a:avLst/>
          </a:prstGeom>
        </p:spPr>
      </p:pic>
    </p:spTree>
    <p:extLst>
      <p:ext uri="{BB962C8B-B14F-4D97-AF65-F5344CB8AC3E}">
        <p14:creationId xmlns:p14="http://schemas.microsoft.com/office/powerpoint/2010/main" val="15663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White - Image left">
    <p:bg>
      <p:bgRef idx="1001">
        <a:schemeClr val="bg1"/>
      </p:bgRef>
    </p:bg>
    <p:spTree>
      <p:nvGrpSpPr>
        <p:cNvPr id="1" name=""/>
        <p:cNvGrpSpPr/>
        <p:nvPr/>
      </p:nvGrpSpPr>
      <p:grpSpPr>
        <a:xfrm>
          <a:off x="0" y="0"/>
          <a:ext cx="0" cy="0"/>
          <a:chOff x="0" y="0"/>
          <a:chExt cx="0" cy="0"/>
        </a:xfrm>
      </p:grpSpPr>
      <p:sp>
        <p:nvSpPr>
          <p:cNvPr id="11" name="Picture Placeholder 4"/>
          <p:cNvSpPr>
            <a:spLocks noGrp="1"/>
          </p:cNvSpPr>
          <p:nvPr>
            <p:ph type="pic" sz="quarter" idx="12"/>
          </p:nvPr>
        </p:nvSpPr>
        <p:spPr>
          <a:xfrm>
            <a:off x="-5644" y="90312"/>
            <a:ext cx="2514600" cy="5053188"/>
          </a:xfrm>
          <a:prstGeom prst="rect">
            <a:avLst/>
          </a:prstGeom>
        </p:spPr>
        <p:txBody>
          <a:bodyPr lIns="121917" tIns="60958" rIns="121917" bIns="60958"/>
          <a:lstStyle>
            <a:lvl1pPr marL="0" indent="0">
              <a:buFontTx/>
              <a:buNone/>
              <a:defRPr sz="2400">
                <a:solidFill>
                  <a:srgbClr val="353535"/>
                </a:solidFill>
              </a:defRPr>
            </a:lvl1pPr>
          </a:lstStyle>
          <a:p>
            <a:r>
              <a:rPr lang="en-US"/>
              <a:t>Click icon to add picture</a:t>
            </a:r>
            <a:endParaRPr lang="en-US" dirty="0"/>
          </a:p>
        </p:txBody>
      </p:sp>
      <p:pic>
        <p:nvPicPr>
          <p:cNvPr id="27" name="Picture 2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21624" y="4629150"/>
            <a:ext cx="576072" cy="514350"/>
          </a:xfrm>
          <a:prstGeom prst="rect">
            <a:avLst/>
          </a:prstGeom>
        </p:spPr>
      </p:pic>
      <p:sp>
        <p:nvSpPr>
          <p:cNvPr id="29" name="Rectangle 28"/>
          <p:cNvSpPr/>
          <p:nvPr/>
        </p:nvSpPr>
        <p:spPr>
          <a:xfrm>
            <a:off x="2743199" y="4662709"/>
            <a:ext cx="5562601"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2015 United Parcel Service of America, Inc.  UPS, the UPS brandmark, the color brown and photos are trademarks of United Parcel Service of America, Inc.  All rights reserved.</a:t>
            </a:r>
          </a:p>
        </p:txBody>
      </p:sp>
      <p:sp>
        <p:nvSpPr>
          <p:cNvPr id="9" name="Title 5"/>
          <p:cNvSpPr>
            <a:spLocks noGrp="1"/>
          </p:cNvSpPr>
          <p:nvPr>
            <p:ph type="title" hasCustomPrompt="1"/>
          </p:nvPr>
        </p:nvSpPr>
        <p:spPr>
          <a:xfrm>
            <a:off x="2743198" y="178194"/>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2926078" y="657928"/>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3" name="Text Placeholder 4"/>
          <p:cNvSpPr>
            <a:spLocks noGrp="1"/>
          </p:cNvSpPr>
          <p:nvPr>
            <p:ph type="body" sz="quarter" idx="10"/>
          </p:nvPr>
        </p:nvSpPr>
        <p:spPr>
          <a:xfrm>
            <a:off x="2743199" y="1028700"/>
            <a:ext cx="6092182" cy="1973870"/>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4"/>
          </p:nvPr>
        </p:nvSpPr>
        <p:spPr>
          <a:xfrm>
            <a:off x="274320" y="4749007"/>
            <a:ext cx="861209" cy="274637"/>
          </a:xfrm>
          <a:prstGeom prst="rect">
            <a:avLst/>
          </a:prstGeom>
        </p:spPr>
        <p:txBody>
          <a:bodyPr vert="horz" lIns="121917" tIns="60958" rIns="121917" bIns="60958" rtlCol="0" anchor="ctr"/>
          <a:lstStyle>
            <a:lvl1pPr algn="l">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pic>
        <p:nvPicPr>
          <p:cNvPr id="14" name="Picture 13"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1624" y="4629150"/>
            <a:ext cx="576072" cy="514350"/>
          </a:xfrm>
          <a:prstGeom prst="rect">
            <a:avLst/>
          </a:prstGeom>
        </p:spPr>
      </p:pic>
      <p:sp>
        <p:nvSpPr>
          <p:cNvPr id="15" name="Rectangle 14"/>
          <p:cNvSpPr/>
          <p:nvPr userDrawn="1"/>
        </p:nvSpPr>
        <p:spPr>
          <a:xfrm>
            <a:off x="2743199" y="4662709"/>
            <a:ext cx="5562601"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1586624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rown - Image bottom">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3144437"/>
            <a:ext cx="9144000" cy="144018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0"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3" name="Text Placeholder 13"/>
          <p:cNvSpPr>
            <a:spLocks noGrp="1"/>
          </p:cNvSpPr>
          <p:nvPr>
            <p:ph type="body" sz="quarter" idx="12"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6" name="Picture 15"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156867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White - Image Bottom">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2" name="Rectangle 21"/>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2015 United Parcel Service of America, Inc.  UPS, the UPS brandmark, the color brown and photos are trademarks of United Parcel Service of America, Inc.  All rights reserved.</a:t>
            </a:r>
          </a:p>
        </p:txBody>
      </p:sp>
      <p:sp>
        <p:nvSpPr>
          <p:cNvPr id="8" name="Picture Placeholder 19"/>
          <p:cNvSpPr>
            <a:spLocks noGrp="1"/>
          </p:cNvSpPr>
          <p:nvPr>
            <p:ph type="pic" sz="quarter" idx="12"/>
          </p:nvPr>
        </p:nvSpPr>
        <p:spPr>
          <a:xfrm>
            <a:off x="0" y="3144437"/>
            <a:ext cx="9144000" cy="144018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a:t>Click icon to add picture</a:t>
            </a:r>
            <a:endParaRPr lang="en-US" dirty="0"/>
          </a:p>
        </p:txBody>
      </p:sp>
      <p:sp>
        <p:nvSpPr>
          <p:cNvPr id="9"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0"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2"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3" name="Rectangle 12"/>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2106384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Section Divider Image">
    <p:bg>
      <p:bgPr>
        <a:solidFill>
          <a:srgbClr val="0083A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p:cNvSpPr/>
          <p:nvPr userDrawn="1"/>
        </p:nvSpPr>
        <p:spPr bwMode="auto">
          <a:xfrm>
            <a:off x="0" y="0"/>
            <a:ext cx="9144000" cy="5143500"/>
          </a:xfrm>
          <a:prstGeom prst="rect">
            <a:avLst/>
          </a:prstGeom>
          <a:solidFill>
            <a:srgbClr val="0083A9">
              <a:alpha val="2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10" name="Rectangle 9"/>
          <p:cNvSpPr/>
          <p:nvPr userDrawn="1"/>
        </p:nvSpPr>
        <p:spPr bwMode="auto">
          <a:xfrm>
            <a:off x="6349" y="4194848"/>
            <a:ext cx="9144001" cy="948652"/>
          </a:xfrm>
          <a:prstGeom prst="rect">
            <a:avLst/>
          </a:prstGeom>
          <a:gradFill flip="none" rotWithShape="1">
            <a:gsLst>
              <a:gs pos="0">
                <a:schemeClr val="tx1">
                  <a:alpha val="10000"/>
                </a:schemeClr>
              </a:gs>
              <a:gs pos="100000">
                <a:srgbClr val="FFFFFF">
                  <a:alpha val="0"/>
                </a:srgbClr>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9" name="Rectangle 16"/>
          <p:cNvSpPr>
            <a:spLocks noGrp="1" noChangeArrowheads="1"/>
          </p:cNvSpPr>
          <p:nvPr>
            <p:ph type="ctrTitle" hasCustomPrompt="1"/>
          </p:nvPr>
        </p:nvSpPr>
        <p:spPr>
          <a:xfrm>
            <a:off x="366713" y="2037558"/>
            <a:ext cx="8410575" cy="616744"/>
          </a:xfrm>
          <a:prstGeom prst="rect">
            <a:avLst/>
          </a:prstGeom>
          <a:noFill/>
        </p:spPr>
        <p:txBody>
          <a:bodyPr lIns="0" tIns="0" rIns="0" bIns="0" anchor="ctr" anchorCtr="1"/>
          <a:lstStyle>
            <a:lvl1pPr algn="ctr">
              <a:lnSpc>
                <a:spcPct val="90000"/>
              </a:lnSpc>
              <a:defRPr sz="2800" b="1" baseline="0">
                <a:solidFill>
                  <a:srgbClr val="FFFFFF"/>
                </a:solidFill>
              </a:defRPr>
            </a:lvl1pPr>
          </a:lstStyle>
          <a:p>
            <a:r>
              <a:rPr lang="en-US" dirty="0"/>
              <a:t>Section Divider: 28 </a:t>
            </a:r>
            <a:r>
              <a:rPr lang="en-US" dirty="0" err="1"/>
              <a:t>pt</a:t>
            </a:r>
            <a:r>
              <a:rPr lang="en-US" dirty="0"/>
              <a:t> Arial Bold,</a:t>
            </a:r>
            <a:br>
              <a:rPr lang="en-US" dirty="0"/>
            </a:br>
            <a:r>
              <a:rPr lang="en-US" dirty="0"/>
              <a:t>Maximum Two Lines</a:t>
            </a:r>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Tree>
    <p:extLst>
      <p:ext uri="{BB962C8B-B14F-4D97-AF65-F5344CB8AC3E}">
        <p14:creationId xmlns:p14="http://schemas.microsoft.com/office/powerpoint/2010/main" val="3618280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rown - Image bottom call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1" y="3144437"/>
            <a:ext cx="3657600" cy="144018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 name="Rectangle 1"/>
          <p:cNvSpPr/>
          <p:nvPr/>
        </p:nvSpPr>
        <p:spPr>
          <a:xfrm>
            <a:off x="3657599" y="3144437"/>
            <a:ext cx="5486401" cy="144018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3" name="Content Placeholder 3"/>
          <p:cNvSpPr>
            <a:spLocks noGrp="1"/>
          </p:cNvSpPr>
          <p:nvPr>
            <p:ph sz="quarter" idx="13" hasCustomPrompt="1"/>
          </p:nvPr>
        </p:nvSpPr>
        <p:spPr>
          <a:xfrm>
            <a:off x="3990109" y="3286575"/>
            <a:ext cx="4846031" cy="117557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a:solidFill>
                  <a:srgbClr val="FFFFFF"/>
                </a:solidFill>
                <a:latin typeface="Arial Bold" panose="020B0704020202020204" pitchFamily="34" charset="0"/>
              </a:rPr>
              <a:t>Placement of value statement or any other relevant information</a:t>
            </a:r>
          </a:p>
        </p:txBody>
      </p:sp>
      <p:sp>
        <p:nvSpPr>
          <p:cNvPr id="14"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18" name="Text Placeholder 13"/>
          <p:cNvSpPr>
            <a:spLocks noGrp="1"/>
          </p:cNvSpPr>
          <p:nvPr>
            <p:ph type="body" sz="quarter" idx="14"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7" name="Picture 16"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9" name="Rectangle 18"/>
          <p:cNvSpPr/>
          <p:nvPr userDrawn="1"/>
        </p:nvSpPr>
        <p:spPr>
          <a:xfrm>
            <a:off x="3657599" y="3144437"/>
            <a:ext cx="5486401" cy="144018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79377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White - Image Bottom callou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21"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22" name="Rectangle 21"/>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2015 United Parcel Service of America, Inc.  UPS, the UPS brandmark, the color brown and photos are trademarks of United Parcel Service of America, Inc.  All rights reserved.</a:t>
            </a:r>
          </a:p>
        </p:txBody>
      </p:sp>
      <p:sp>
        <p:nvSpPr>
          <p:cNvPr id="9" name="Picture Placeholder 19"/>
          <p:cNvSpPr>
            <a:spLocks noGrp="1"/>
          </p:cNvSpPr>
          <p:nvPr>
            <p:ph type="pic" sz="quarter" idx="12"/>
          </p:nvPr>
        </p:nvSpPr>
        <p:spPr>
          <a:xfrm>
            <a:off x="-1" y="3144437"/>
            <a:ext cx="3657600" cy="1440180"/>
          </a:xfrm>
          <a:prstGeom prst="rect">
            <a:avLst/>
          </a:prstGeom>
        </p:spPr>
        <p:txBody>
          <a:bodyPr vert="horz" lIns="121917" tIns="60958" rIns="121917" bIns="60958" anchor="ctr"/>
          <a:lstStyle>
            <a:lvl1pPr marL="0" indent="0" algn="ctr">
              <a:buNone/>
              <a:defRPr sz="2400">
                <a:solidFill>
                  <a:srgbClr val="353535"/>
                </a:solidFill>
                <a:latin typeface="+mn-lt"/>
                <a:cs typeface="Tahoma"/>
              </a:defRPr>
            </a:lvl1pPr>
          </a:lstStyle>
          <a:p>
            <a:r>
              <a:rPr lang="en-US"/>
              <a:t>Click icon to add picture</a:t>
            </a:r>
            <a:endParaRPr lang="en-US" dirty="0"/>
          </a:p>
        </p:txBody>
      </p:sp>
      <p:sp>
        <p:nvSpPr>
          <p:cNvPr id="10" name="Rectangle 9"/>
          <p:cNvSpPr/>
          <p:nvPr/>
        </p:nvSpPr>
        <p:spPr>
          <a:xfrm>
            <a:off x="3657599" y="3144437"/>
            <a:ext cx="5486401" cy="1440180"/>
          </a:xfrm>
          <a:prstGeom prst="rect">
            <a:avLst/>
          </a:prstGeom>
          <a:solidFill>
            <a:srgbClr val="009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
        <p:nvSpPr>
          <p:cNvPr id="11" name="Content Placeholder 3"/>
          <p:cNvSpPr>
            <a:spLocks noGrp="1"/>
          </p:cNvSpPr>
          <p:nvPr>
            <p:ph sz="quarter" idx="13" hasCustomPrompt="1"/>
          </p:nvPr>
        </p:nvSpPr>
        <p:spPr>
          <a:xfrm>
            <a:off x="3990109" y="3286575"/>
            <a:ext cx="4846031" cy="1175579"/>
          </a:xfrm>
          <a:prstGeom prst="rect">
            <a:avLst/>
          </a:prstGeom>
        </p:spPr>
        <p:txBody>
          <a:bodyPr anchor="ctr" anchorCtr="0"/>
          <a:lstStyle>
            <a:lvl1pPr marL="0" indent="0" algn="r" eaLnBrk="1" hangingPunct="1">
              <a:buFontTx/>
              <a:buNone/>
              <a:defRPr sz="2000" b="1" baseline="0">
                <a:solidFill>
                  <a:schemeClr val="bg1"/>
                </a:solidFill>
              </a:defRPr>
            </a:lvl1pPr>
            <a:lvl2pPr>
              <a:defRPr sz="1200"/>
            </a:lvl2pPr>
            <a:lvl3pPr>
              <a:defRPr sz="1200"/>
            </a:lvl3pPr>
            <a:lvl4pPr>
              <a:defRPr sz="1200"/>
            </a:lvl4pPr>
            <a:lvl5pPr>
              <a:defRPr sz="1200"/>
            </a:lvl5pPr>
          </a:lstStyle>
          <a:p>
            <a:pPr algn="r" eaLnBrk="1" hangingPunct="1"/>
            <a:r>
              <a:rPr lang="en-US" sz="2400" dirty="0">
                <a:solidFill>
                  <a:srgbClr val="FFFFFF"/>
                </a:solidFill>
                <a:latin typeface="Arial Bold" panose="020B0704020202020204" pitchFamily="34" charset="0"/>
              </a:rPr>
              <a:t>Placement of value statement or any other relevant information</a:t>
            </a:r>
          </a:p>
        </p:txBody>
      </p:sp>
      <p:sp>
        <p:nvSpPr>
          <p:cNvPr id="12"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sp>
        <p:nvSpPr>
          <p:cNvPr id="13" name="Text Placeholder 13"/>
          <p:cNvSpPr>
            <a:spLocks noGrp="1"/>
          </p:cNvSpPr>
          <p:nvPr>
            <p:ph type="body" sz="quarter" idx="11" hasCustomPrompt="1"/>
          </p:nvPr>
        </p:nvSpPr>
        <p:spPr>
          <a:xfrm>
            <a:off x="457201" y="657928"/>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a:t>Click to edit Subtitle styles</a:t>
            </a:r>
          </a:p>
        </p:txBody>
      </p:sp>
      <p:sp>
        <p:nvSpPr>
          <p:cNvPr id="15" name="Text Placeholder 4"/>
          <p:cNvSpPr>
            <a:spLocks noGrp="1"/>
          </p:cNvSpPr>
          <p:nvPr>
            <p:ph type="body" sz="quarter" idx="10"/>
          </p:nvPr>
        </p:nvSpPr>
        <p:spPr>
          <a:xfrm>
            <a:off x="274322" y="1028700"/>
            <a:ext cx="8561819" cy="1973870"/>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6" name="Rectangle 15"/>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srgbClr val="353535"/>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srgbClr val="353535"/>
                </a:solidFill>
                <a:latin typeface="Arial"/>
                <a:ea typeface="ＭＳ Ｐゴシック" charset="0"/>
                <a:cs typeface="Tahoma"/>
              </a:rPr>
            </a:br>
            <a:r>
              <a:rPr lang="en-US" sz="500" dirty="0">
                <a:solidFill>
                  <a:srgbClr val="353535"/>
                </a:solidFill>
                <a:latin typeface="Arial"/>
                <a:cs typeface="Tahoma"/>
              </a:rPr>
              <a:t>© 2014 United Parcel Service of America, Inc.  UPS, the UPS brandmark, the color brown and photos are trademarks of United Parcel Service of America, Inc.  All rights reserved.</a:t>
            </a:r>
          </a:p>
        </p:txBody>
      </p:sp>
      <p:sp>
        <p:nvSpPr>
          <p:cNvPr id="17" name="Rectangle 16"/>
          <p:cNvSpPr/>
          <p:nvPr userDrawn="1"/>
        </p:nvSpPr>
        <p:spPr>
          <a:xfrm>
            <a:off x="3657599" y="3144437"/>
            <a:ext cx="5486401" cy="144018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684705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rown - Divider">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371600"/>
            <a:ext cx="9144000" cy="2400300"/>
          </a:xfrm>
          <a:prstGeom prst="rect">
            <a:avLst/>
          </a:prstGeom>
        </p:spPr>
        <p:txBody>
          <a:bodyPr vert="horz" lIns="121917" tIns="60958" rIns="121917" bIns="60958" anchor="ctr"/>
          <a:lstStyle>
            <a:lvl1pPr marL="0" indent="0" algn="ctr">
              <a:buNone/>
              <a:defRPr>
                <a:solidFill>
                  <a:schemeClr val="bg1"/>
                </a:solidFill>
                <a:latin typeface="Tahoma"/>
                <a:cs typeface="Tahoma"/>
              </a:defRPr>
            </a:lvl1pPr>
          </a:lstStyle>
          <a:p>
            <a:r>
              <a:rPr lang="en-US"/>
              <a:t>Click icon to add picture</a:t>
            </a:r>
            <a:endParaRPr lang="en-US" dirty="0"/>
          </a:p>
        </p:txBody>
      </p:sp>
      <p:sp>
        <p:nvSpPr>
          <p:cNvPr id="9"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1" name="Rectangle 10"/>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sp>
        <p:nvSpPr>
          <p:cNvPr id="8" name="Rectangle 7"/>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pic>
        <p:nvPicPr>
          <p:cNvPr id="10" name="Picture 9"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242081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White - Divider">
    <p:bg>
      <p:bgRef idx="1001">
        <a:schemeClr val="bg1"/>
      </p:bgRef>
    </p:bg>
    <p:spTree>
      <p:nvGrpSpPr>
        <p:cNvPr id="1" name=""/>
        <p:cNvGrpSpPr/>
        <p:nvPr/>
      </p:nvGrpSpPr>
      <p:grpSpPr>
        <a:xfrm>
          <a:off x="0" y="0"/>
          <a:ext cx="0" cy="0"/>
          <a:chOff x="0" y="0"/>
          <a:chExt cx="0" cy="0"/>
        </a:xfrm>
      </p:grpSpPr>
      <p:sp>
        <p:nvSpPr>
          <p:cNvPr id="13" name="Picture Placeholder 19"/>
          <p:cNvSpPr>
            <a:spLocks noGrp="1"/>
          </p:cNvSpPr>
          <p:nvPr>
            <p:ph type="pic" sz="quarter" idx="11"/>
          </p:nvPr>
        </p:nvSpPr>
        <p:spPr>
          <a:xfrm>
            <a:off x="0" y="1371600"/>
            <a:ext cx="9144000" cy="2400300"/>
          </a:xfrm>
          <a:prstGeom prst="rect">
            <a:avLst/>
          </a:prstGeom>
        </p:spPr>
        <p:txBody>
          <a:bodyPr vert="horz" lIns="121917" tIns="60958" rIns="121917" bIns="60958" anchor="ctr"/>
          <a:lstStyle>
            <a:lvl1pPr marL="0" indent="0" algn="ctr">
              <a:buNone/>
              <a:defRPr sz="3200">
                <a:solidFill>
                  <a:srgbClr val="353535"/>
                </a:solidFill>
                <a:latin typeface="+mn-lt"/>
                <a:ea typeface="Tahoma" panose="020B0604030504040204" pitchFamily="34" charset="0"/>
                <a:cs typeface="Tahoma" panose="020B0604030504040204" pitchFamily="34" charset="0"/>
              </a:defRPr>
            </a:lvl1pPr>
            <a:lvl2pPr marL="609585" indent="0" algn="ctr">
              <a:buFontTx/>
              <a:buNone/>
              <a:defRPr sz="2400"/>
            </a:lvl2pPr>
          </a:lstStyle>
          <a:p>
            <a:pPr lvl="1"/>
            <a:r>
              <a:rPr lang="en-US"/>
              <a:t>Click icon to add picture</a:t>
            </a:r>
            <a:endParaRPr lang="en-US" dirty="0"/>
          </a:p>
        </p:txBody>
      </p:sp>
      <p:pic>
        <p:nvPicPr>
          <p:cNvPr id="14" name="Picture 13"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5"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7"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a:t>Click to edit Title style</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1938033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rown - Blank">
    <p:spTree>
      <p:nvGrpSpPr>
        <p:cNvPr id="1" name=""/>
        <p:cNvGrpSpPr/>
        <p:nvPr/>
      </p:nvGrpSpPr>
      <p:grpSpPr>
        <a:xfrm>
          <a:off x="0" y="0"/>
          <a:ext cx="0" cy="0"/>
          <a:chOff x="0" y="0"/>
          <a:chExt cx="0" cy="0"/>
        </a:xfrm>
      </p:grpSpPr>
      <p:sp>
        <p:nvSpPr>
          <p:cNvPr id="18"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pic>
        <p:nvPicPr>
          <p:cNvPr id="20" name="Picture 19" descr="ups_2013_gold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6"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a:t>Click to edit Title style</a:t>
            </a:r>
          </a:p>
        </p:txBody>
      </p:sp>
      <p:pic>
        <p:nvPicPr>
          <p:cNvPr id="8" name="Picture 7" descr="ups_2013_gold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293824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White - Blank">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4" name="Title 5"/>
          <p:cNvSpPr>
            <a:spLocks noGrp="1"/>
          </p:cNvSpPr>
          <p:nvPr>
            <p:ph type="title" hasCustomPrompt="1"/>
          </p:nvPr>
        </p:nvSpPr>
        <p:spPr>
          <a:xfrm>
            <a:off x="274320" y="98686"/>
            <a:ext cx="8561819" cy="636068"/>
          </a:xfrm>
          <a:prstGeom prst="rect">
            <a:avLst/>
          </a:prstGeom>
        </p:spPr>
        <p:txBody>
          <a:bodyPr vert="horz" lIns="121917" tIns="60958" rIns="121917" bIns="60958" anchor="ctr"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3000">
                <a:solidFill>
                  <a:srgbClr val="353535"/>
                </a:solidFill>
                <a:latin typeface="Georgia"/>
                <a:cs typeface="Georgia"/>
              </a:defRPr>
            </a:lvl1pPr>
          </a:lstStyle>
          <a:p>
            <a:r>
              <a:rPr lang="en-US" dirty="0"/>
              <a:t>Click to edit Title style</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2650131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rown - Disclaimer">
    <p:bg>
      <p:bgRef idx="1001">
        <a:schemeClr val="bg2"/>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9" name="Rectangle 8"/>
          <p:cNvSpPr/>
          <p:nvPr/>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or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2015 United Parcel Service of America, Inc.  UPS, the UPS brandmark, the color brown and photos are trademarks of United Parcel Service of America, Inc.  All rights reserved.</a:t>
            </a:r>
          </a:p>
        </p:txBody>
      </p:sp>
      <p:sp>
        <p:nvSpPr>
          <p:cNvPr id="11"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chemeClr val="tx1"/>
                </a:solidFill>
                <a:latin typeface="Georgia"/>
                <a:cs typeface="Georgia"/>
              </a:defRPr>
            </a:lvl1pPr>
          </a:lstStyle>
          <a:p>
            <a:r>
              <a:rPr lang="en-US" dirty="0"/>
              <a:t>Click to edit Title style</a:t>
            </a:r>
          </a:p>
        </p:txBody>
      </p:sp>
      <p:sp>
        <p:nvSpPr>
          <p:cNvPr id="12" name="Text Placeholder 4"/>
          <p:cNvSpPr>
            <a:spLocks noGrp="1"/>
          </p:cNvSpPr>
          <p:nvPr>
            <p:ph type="body" sz="quarter" idx="10"/>
          </p:nvPr>
        </p:nvSpPr>
        <p:spPr>
          <a:xfrm>
            <a:off x="274322" y="10287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chemeClr val="tx1"/>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10" name="Rectangle 9"/>
          <p:cNvSpPr/>
          <p:nvPr userDrawn="1"/>
        </p:nvSpPr>
        <p:spPr>
          <a:xfrm>
            <a:off x="1367595" y="4662709"/>
            <a:ext cx="6408812" cy="353939"/>
          </a:xfrm>
          <a:prstGeom prst="rect">
            <a:avLst/>
          </a:prstGeom>
        </p:spPr>
        <p:txBody>
          <a:bodyPr wrap="square" lIns="121917" tIns="60958" rIns="121917" bIns="60958" anchor="b">
            <a:spAutoFit/>
          </a:bodyPr>
          <a:lstStyle/>
          <a:p>
            <a:pPr algn="ctr" defTabSz="609585" eaLnBrk="1" fontAlgn="auto" hangingPunct="1">
              <a:lnSpc>
                <a:spcPct val="150000"/>
              </a:lnSpc>
              <a:spcBef>
                <a:spcPts val="0"/>
              </a:spcBef>
              <a:spcAft>
                <a:spcPts val="0"/>
              </a:spcAft>
              <a:defRPr/>
            </a:pPr>
            <a:r>
              <a:rPr lang="en-US" sz="500" dirty="0">
                <a:solidFill>
                  <a:prstClr val="white"/>
                </a:solidFill>
                <a:latin typeface="Arial"/>
                <a:ea typeface="ＭＳ Ｐゴシック" charset="0"/>
                <a:cs typeface="Tahoma"/>
              </a:rPr>
              <a:t>Proprietary and Confidential: This presentation may not be used or disclosed to any person other than employees of customer, unless expressly authorized by UPS.</a:t>
            </a:r>
            <a:br>
              <a:rPr lang="en-US" sz="500" dirty="0">
                <a:solidFill>
                  <a:prstClr val="white"/>
                </a:solidFill>
                <a:latin typeface="Arial"/>
                <a:ea typeface="ＭＳ Ｐゴシック" charset="0"/>
                <a:cs typeface="Tahoma"/>
              </a:rPr>
            </a:br>
            <a:r>
              <a:rPr lang="en-US" sz="500" dirty="0">
                <a:solidFill>
                  <a:prstClr val="white"/>
                </a:solidFill>
                <a:latin typeface="Arial"/>
                <a:cs typeface="Tahoma"/>
              </a:rPr>
              <a:t>© 2014 United Parcel Service of America, Inc.  UPS, the UPS brandmark, the color brown and photos are trademarks of United Parcel Service of America, Inc.  All rights reserved.</a:t>
            </a:r>
          </a:p>
        </p:txBody>
      </p:sp>
    </p:spTree>
    <p:extLst>
      <p:ext uri="{BB962C8B-B14F-4D97-AF65-F5344CB8AC3E}">
        <p14:creationId xmlns:p14="http://schemas.microsoft.com/office/powerpoint/2010/main" val="708870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White - Disclaimer">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
        <p:nvSpPr>
          <p:cNvPr id="7" name="Slide Number Placeholder 3"/>
          <p:cNvSpPr>
            <a:spLocks noGrp="1"/>
          </p:cNvSpPr>
          <p:nvPr>
            <p:ph type="sldNum" sz="quarter" idx="4"/>
          </p:nvPr>
        </p:nvSpPr>
        <p:spPr>
          <a:xfrm>
            <a:off x="7974931" y="4749007"/>
            <a:ext cx="861209" cy="274637"/>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pPr defTabSz="609585" eaLnBrk="1" fontAlgn="auto" hangingPunct="1">
              <a:spcBef>
                <a:spcPts val="0"/>
              </a:spcBef>
              <a:spcAft>
                <a:spcPts val="0"/>
              </a:spcAft>
            </a:pPr>
            <a:fld id="{0A8B43A7-666A-9F40-B039-53E3BCE5B7A4}" type="slidenum">
              <a:rPr lang="en-US" smtClean="0"/>
              <a:pPr defTabSz="609585" eaLnBrk="1" fontAlgn="auto" hangingPunct="1">
                <a:spcBef>
                  <a:spcPts val="0"/>
                </a:spcBef>
                <a:spcAft>
                  <a:spcPts val="0"/>
                </a:spcAft>
              </a:pPr>
              <a:t>‹#›</a:t>
            </a:fld>
            <a:endParaRPr lang="en-US" dirty="0"/>
          </a:p>
        </p:txBody>
      </p:sp>
      <p:sp>
        <p:nvSpPr>
          <p:cNvPr id="11" name="Title 5"/>
          <p:cNvSpPr>
            <a:spLocks noGrp="1"/>
          </p:cNvSpPr>
          <p:nvPr>
            <p:ph type="title" hasCustomPrompt="1"/>
          </p:nvPr>
        </p:nvSpPr>
        <p:spPr>
          <a:xfrm>
            <a:off x="274320" y="178194"/>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000">
                <a:solidFill>
                  <a:srgbClr val="353535"/>
                </a:solidFill>
                <a:latin typeface="Georgia"/>
                <a:cs typeface="Georgia"/>
              </a:defRPr>
            </a:lvl1pPr>
          </a:lstStyle>
          <a:p>
            <a:r>
              <a:rPr lang="en-US" dirty="0"/>
              <a:t>Click to edit Title style</a:t>
            </a:r>
          </a:p>
        </p:txBody>
      </p:sp>
      <p:sp>
        <p:nvSpPr>
          <p:cNvPr id="12" name="Text Placeholder 4"/>
          <p:cNvSpPr>
            <a:spLocks noGrp="1"/>
          </p:cNvSpPr>
          <p:nvPr>
            <p:ph type="body" sz="quarter" idx="10"/>
          </p:nvPr>
        </p:nvSpPr>
        <p:spPr>
          <a:xfrm>
            <a:off x="274322" y="1028700"/>
            <a:ext cx="8561819" cy="344706"/>
          </a:xfrm>
          <a:prstGeom prst="rect">
            <a:avLst/>
          </a:prstGeom>
        </p:spPr>
        <p:txBody>
          <a:bodyPr vert="horz" lIns="121917" tIns="60958" rIns="121917" bIns="60958" anchor="t" anchorCtr="0">
            <a:spAutoFit/>
          </a:bodyPr>
          <a:lstStyle>
            <a:lvl1pPr marL="0" indent="0">
              <a:lnSpc>
                <a:spcPct val="120000"/>
              </a:lnSpc>
              <a:spcBef>
                <a:spcPts val="360"/>
              </a:spcBef>
              <a:spcAft>
                <a:spcPts val="360"/>
              </a:spcAft>
              <a:buClr>
                <a:schemeClr val="bg1"/>
              </a:buClr>
              <a:buFont typeface="Arial" panose="020B0604020202020204" pitchFamily="34" charset="0"/>
              <a:buNone/>
              <a:defRPr sz="1200" baseline="0">
                <a:solidFill>
                  <a:srgbClr val="353535"/>
                </a:solidFill>
                <a:latin typeface="+mn-lt"/>
                <a:cs typeface="Tahoma"/>
              </a:defRPr>
            </a:lvl1pPr>
            <a:lvl2pPr marL="609585" indent="0">
              <a:lnSpc>
                <a:spcPct val="120000"/>
              </a:lnSpc>
              <a:spcBef>
                <a:spcPts val="360"/>
              </a:spcBef>
              <a:spcAft>
                <a:spcPts val="360"/>
              </a:spcAft>
              <a:buClrTx/>
              <a:buFontTx/>
              <a:buNone/>
              <a:defRPr sz="1600" baseline="0">
                <a:solidFill>
                  <a:srgbClr val="353535"/>
                </a:solidFill>
                <a:latin typeface="+mn-lt"/>
                <a:cs typeface="Tahoma"/>
              </a:defRPr>
            </a:lvl2pPr>
            <a:lvl3pPr marL="1280160" indent="-304792">
              <a:lnSpc>
                <a:spcPct val="120000"/>
              </a:lnSpc>
              <a:spcBef>
                <a:spcPts val="360"/>
              </a:spcBef>
              <a:spcAft>
                <a:spcPts val="360"/>
              </a:spcAft>
              <a:buClrTx/>
              <a:buFont typeface="Arial" panose="020B0604020202020204" pitchFamily="34" charset="0"/>
              <a:buChar char="–"/>
              <a:defRPr sz="1600">
                <a:solidFill>
                  <a:srgbClr val="353535"/>
                </a:solidFill>
                <a:latin typeface="+mn-lt"/>
                <a:cs typeface="Tahoma"/>
              </a:defRPr>
            </a:lvl3pPr>
            <a:lvl4pPr marL="1828800" indent="-304792">
              <a:lnSpc>
                <a:spcPct val="120000"/>
              </a:lnSpc>
              <a:spcBef>
                <a:spcPts val="360"/>
              </a:spcBef>
              <a:spcAft>
                <a:spcPts val="360"/>
              </a:spcAft>
              <a:buClrTx/>
              <a:buFont typeface="Arial" panose="020B0604020202020204" pitchFamily="34" charset="0"/>
              <a:buChar char="•"/>
              <a:defRPr sz="1400">
                <a:solidFill>
                  <a:srgbClr val="353535"/>
                </a:solidFill>
                <a:latin typeface="+mn-lt"/>
                <a:cs typeface="Tahoma"/>
              </a:defRPr>
            </a:lvl4pPr>
            <a:lvl5pPr marL="2377440" indent="-304792">
              <a:lnSpc>
                <a:spcPct val="120000"/>
              </a:lnSpc>
              <a:spcBef>
                <a:spcPts val="360"/>
              </a:spcBef>
              <a:spcAft>
                <a:spcPts val="360"/>
              </a:spcAft>
              <a:buClrTx/>
              <a:buFont typeface="Wingdings" panose="05000000000000000000" pitchFamily="2" charset="2"/>
              <a:buChar char="§"/>
              <a:defRPr sz="1400">
                <a:solidFill>
                  <a:srgbClr val="353535"/>
                </a:solidFill>
                <a:latin typeface="+mn-lt"/>
                <a:cs typeface="Tahoma"/>
              </a:defRPr>
            </a:lvl5pPr>
            <a:lvl6pPr marL="2926080" indent="-304792">
              <a:lnSpc>
                <a:spcPct val="120000"/>
              </a:lnSpc>
              <a:spcBef>
                <a:spcPts val="360"/>
              </a:spcBef>
              <a:spcAft>
                <a:spcPts val="360"/>
              </a:spcAft>
              <a:buClrTx/>
              <a:buFont typeface="Arial" panose="020B0604020202020204" pitchFamily="34" charset="0"/>
              <a:buChar char="-"/>
              <a:defRPr sz="1200" baseline="0">
                <a:solidFill>
                  <a:srgbClr val="353535"/>
                </a:solidFill>
                <a:latin typeface="+mn-lt"/>
                <a:cs typeface="Tahoma"/>
              </a:defRPr>
            </a:lvl6pPr>
          </a:lstStyle>
          <a:p>
            <a:pPr lvl="0"/>
            <a:r>
              <a:rPr lang="en-US"/>
              <a:t>Click to edit Master text styles</a:t>
            </a:r>
          </a:p>
        </p:txBody>
      </p:sp>
      <p:pic>
        <p:nvPicPr>
          <p:cNvPr id="8" name="Picture 7" descr="ups_2013_primary_rgb_halfin.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320" y="4629150"/>
            <a:ext cx="576072" cy="514350"/>
          </a:xfrm>
          <a:prstGeom prst="rect">
            <a:avLst/>
          </a:prstGeom>
        </p:spPr>
      </p:pic>
    </p:spTree>
    <p:extLst>
      <p:ext uri="{BB962C8B-B14F-4D97-AF65-F5344CB8AC3E}">
        <p14:creationId xmlns:p14="http://schemas.microsoft.com/office/powerpoint/2010/main" val="3103230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0975" y="116681"/>
            <a:ext cx="8594725" cy="990600"/>
          </a:xfrm>
          <a:prstGeom prst="rect">
            <a:avLst/>
          </a:prstGeom>
        </p:spPr>
        <p:txBody>
          <a:bodyPr/>
          <a:lstStyle/>
          <a:p>
            <a:r>
              <a:rPr lang="en-US"/>
              <a:t>Click to edit Master title style</a:t>
            </a:r>
          </a:p>
        </p:txBody>
      </p:sp>
      <p:sp>
        <p:nvSpPr>
          <p:cNvPr id="3" name="Text Box 3"/>
          <p:cNvSpPr txBox="1">
            <a:spLocks noGrp="1" noChangeArrowheads="1"/>
          </p:cNvSpPr>
          <p:nvPr>
            <p:ph type="sldNum" sz="quarter" idx="10"/>
          </p:nvPr>
        </p:nvSpPr>
        <p:spPr>
          <a:xfrm>
            <a:off x="8734425" y="4885135"/>
            <a:ext cx="254000" cy="180975"/>
          </a:xfrm>
          <a:prstGeom prst="rect">
            <a:avLst/>
          </a:prstGeom>
          <a:ln/>
        </p:spPr>
        <p:txBody>
          <a:bodyPr/>
          <a:lstStyle>
            <a:lvl1pPr>
              <a:defRPr/>
            </a:lvl1pPr>
          </a:lstStyle>
          <a:p>
            <a:pPr defTabSz="609585" eaLnBrk="1" fontAlgn="auto" hangingPunct="1">
              <a:spcBef>
                <a:spcPts val="0"/>
              </a:spcBef>
              <a:spcAft>
                <a:spcPts val="0"/>
              </a:spcAft>
            </a:pPr>
            <a:fld id="{CD85D0E7-BAD2-477B-8238-3FB68A4C770C}" type="slidenum">
              <a:rPr lang="en-US" altLang="en-US">
                <a:solidFill>
                  <a:srgbClr val="351C15"/>
                </a:solidFill>
                <a:latin typeface="Arial"/>
              </a:rPr>
              <a:pPr defTabSz="609585" eaLnBrk="1" fontAlgn="auto" hangingPunct="1">
                <a:spcBef>
                  <a:spcPts val="0"/>
                </a:spcBef>
                <a:spcAft>
                  <a:spcPts val="0"/>
                </a:spcAft>
              </a:pPr>
              <a:t>‹#›</a:t>
            </a:fld>
            <a:endParaRPr lang="en-US" altLang="en-US" dirty="0">
              <a:solidFill>
                <a:srgbClr val="351C15"/>
              </a:solidFill>
              <a:latin typeface="Arial"/>
            </a:endParaRPr>
          </a:p>
        </p:txBody>
      </p:sp>
    </p:spTree>
    <p:extLst>
      <p:ext uri="{BB962C8B-B14F-4D97-AF65-F5344CB8AC3E}">
        <p14:creationId xmlns:p14="http://schemas.microsoft.com/office/powerpoint/2010/main" val="230559098"/>
      </p:ext>
    </p:extLst>
  </p:cSld>
  <p:clrMapOvr>
    <a:masterClrMapping/>
  </p:clrMapOvr>
  <p:transition/>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Red Slides Master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16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Section Divider Blue">
    <p:bg>
      <p:bgPr>
        <a:solidFill>
          <a:srgbClr val="0083A9"/>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366713" y="2037558"/>
            <a:ext cx="8410575" cy="616744"/>
          </a:xfrm>
          <a:prstGeom prst="rect">
            <a:avLst/>
          </a:prstGeom>
          <a:noFill/>
        </p:spPr>
        <p:txBody>
          <a:bodyPr lIns="0" tIns="0" rIns="0" bIns="0" anchor="ctr" anchorCtr="1"/>
          <a:lstStyle>
            <a:lvl1pPr algn="ctr">
              <a:lnSpc>
                <a:spcPct val="90000"/>
              </a:lnSpc>
              <a:defRPr sz="2800" b="1" baseline="0">
                <a:solidFill>
                  <a:srgbClr val="FFFFFF"/>
                </a:solidFill>
              </a:defRPr>
            </a:lvl1pPr>
          </a:lstStyle>
          <a:p>
            <a:r>
              <a:rPr lang="en-US" dirty="0"/>
              <a:t>Section Divider: 28 </a:t>
            </a:r>
            <a:r>
              <a:rPr lang="en-US" dirty="0" err="1"/>
              <a:t>pt</a:t>
            </a:r>
            <a:r>
              <a:rPr lang="en-US" dirty="0"/>
              <a:t> Arial Bold,</a:t>
            </a:r>
            <a:br>
              <a:rPr lang="en-US" dirty="0"/>
            </a:br>
            <a:r>
              <a:rPr lang="en-US" dirty="0"/>
              <a:t>Maximum Two Lines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spTree>
    <p:extLst>
      <p:ext uri="{BB962C8B-B14F-4D97-AF65-F5344CB8AC3E}">
        <p14:creationId xmlns:p14="http://schemas.microsoft.com/office/powerpoint/2010/main" val="3538456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d Slides Master Content Header">
    <p:spTree>
      <p:nvGrpSpPr>
        <p:cNvPr id="1" name=""/>
        <p:cNvGrpSpPr/>
        <p:nvPr/>
      </p:nvGrpSpPr>
      <p:grpSpPr>
        <a:xfrm>
          <a:off x="0" y="0"/>
          <a:ext cx="0" cy="0"/>
          <a:chOff x="0" y="0"/>
          <a:chExt cx="0" cy="0"/>
        </a:xfrm>
      </p:grpSpPr>
      <p:sp>
        <p:nvSpPr>
          <p:cNvPr id="5" name="Text Placeholder 3"/>
          <p:cNvSpPr>
            <a:spLocks noGrp="1"/>
          </p:cNvSpPr>
          <p:nvPr>
            <p:ph type="body" sz="quarter" idx="16" hasCustomPrompt="1"/>
          </p:nvPr>
        </p:nvSpPr>
        <p:spPr>
          <a:xfrm>
            <a:off x="230189" y="4811316"/>
            <a:ext cx="8685211" cy="160734"/>
          </a:xfrm>
          <a:prstGeom prst="rect">
            <a:avLst/>
          </a:prstGeom>
        </p:spPr>
        <p:txBody>
          <a:bodyPr vert="horz" lIns="0" tIns="0" rIns="0" bIns="0" anchor="ctr" anchorCtr="0"/>
          <a:lstStyle>
            <a:lvl1pPr marL="0" indent="0" algn="ctr">
              <a:buFontTx/>
              <a:buNone/>
              <a:defRPr sz="700" baseline="0">
                <a:solidFill>
                  <a:srgbClr val="FFFFFF"/>
                </a:solidFill>
                <a:latin typeface="+mj-lt"/>
                <a:cs typeface="Arial"/>
              </a:defRPr>
            </a:lvl1pPr>
          </a:lstStyle>
          <a:p>
            <a:pPr lvl="0"/>
            <a:r>
              <a:rPr lang="en-US" dirty="0"/>
              <a:t>Insert source text here</a:t>
            </a:r>
          </a:p>
        </p:txBody>
      </p:sp>
      <p:sp>
        <p:nvSpPr>
          <p:cNvPr id="4" name="Title Placeholder 1"/>
          <p:cNvSpPr>
            <a:spLocks noGrp="1"/>
          </p:cNvSpPr>
          <p:nvPr>
            <p:ph type="title"/>
          </p:nvPr>
        </p:nvSpPr>
        <p:spPr>
          <a:xfrm>
            <a:off x="228600" y="165754"/>
            <a:ext cx="8686800" cy="691496"/>
          </a:xfrm>
          <a:prstGeom prst="rect">
            <a:avLst/>
          </a:prstGeom>
        </p:spPr>
        <p:txBody>
          <a:bodyPr vert="horz" lIns="0" tIns="0" rIns="0" bIns="0" rtlCol="0" anchor="t" anchorCtr="0">
            <a:normAutofit/>
          </a:bodyPr>
          <a:lstStyle>
            <a:lvl1pPr algn="l">
              <a:lnSpc>
                <a:spcPct val="90000"/>
              </a:lnSpc>
              <a:defRPr sz="4000" b="1">
                <a:solidFill>
                  <a:schemeClr val="bg2"/>
                </a:solidFill>
                <a:latin typeface="+mj-lt"/>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281805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Red Slides Master Content 2">
    <p:spTree>
      <p:nvGrpSpPr>
        <p:cNvPr id="1" name=""/>
        <p:cNvGrpSpPr/>
        <p:nvPr/>
      </p:nvGrpSpPr>
      <p:grpSpPr>
        <a:xfrm>
          <a:off x="0" y="0"/>
          <a:ext cx="0" cy="0"/>
          <a:chOff x="0" y="0"/>
          <a:chExt cx="0" cy="0"/>
        </a:xfrm>
      </p:grpSpPr>
      <p:sp>
        <p:nvSpPr>
          <p:cNvPr id="9" name="Content Placeholder 7"/>
          <p:cNvSpPr>
            <a:spLocks noGrp="1"/>
          </p:cNvSpPr>
          <p:nvPr>
            <p:ph sz="quarter" idx="11"/>
          </p:nvPr>
        </p:nvSpPr>
        <p:spPr>
          <a:xfrm>
            <a:off x="228603" y="1028700"/>
            <a:ext cx="4223446" cy="3771900"/>
          </a:xfrm>
          <a:prstGeom prst="rect">
            <a:avLst/>
          </a:prstGeom>
        </p:spPr>
        <p:txBody>
          <a:bodyPr lIns="0" tIns="0" rIns="0" bIns="0"/>
          <a:lstStyle>
            <a:lvl1pPr marL="174625" indent="-174625">
              <a:lnSpc>
                <a:spcPct val="120000"/>
              </a:lnSpc>
              <a:spcBef>
                <a:spcPts val="600"/>
              </a:spcBef>
              <a:spcAft>
                <a:spcPts val="0"/>
              </a:spcAft>
              <a:buFont typeface="Wingdings" charset="2"/>
              <a:buChar char="§"/>
              <a:defRPr sz="1600">
                <a:solidFill>
                  <a:srgbClr val="FFFFFF"/>
                </a:solidFill>
                <a:latin typeface="+mn-lt"/>
                <a:cs typeface="Georgia"/>
              </a:defRPr>
            </a:lvl1pPr>
            <a:lvl2pPr marL="341313" indent="-169863">
              <a:lnSpc>
                <a:spcPct val="120000"/>
              </a:lnSpc>
              <a:spcBef>
                <a:spcPts val="600"/>
              </a:spcBef>
              <a:spcAft>
                <a:spcPts val="0"/>
              </a:spcAft>
              <a:buFont typeface="Wingdings" pitchFamily="2" charset="2"/>
              <a:buChar char="§"/>
              <a:defRPr sz="1400">
                <a:solidFill>
                  <a:srgbClr val="FFFFFF"/>
                </a:solidFill>
                <a:latin typeface="+mn-lt"/>
                <a:cs typeface="Georgia"/>
              </a:defRPr>
            </a:lvl2pPr>
            <a:lvl3pPr marL="457200" indent="-115888">
              <a:lnSpc>
                <a:spcPct val="120000"/>
              </a:lnSpc>
              <a:spcBef>
                <a:spcPts val="600"/>
              </a:spcBef>
              <a:spcAft>
                <a:spcPts val="0"/>
              </a:spcAft>
              <a:buFont typeface="Wingdings" pitchFamily="2" charset="2"/>
              <a:buChar char="§"/>
              <a:defRPr sz="1200">
                <a:solidFill>
                  <a:srgbClr val="FFFFFF"/>
                </a:solidFill>
                <a:latin typeface="+mn-lt"/>
                <a:cs typeface="Georgia"/>
              </a:defRPr>
            </a:lvl3pPr>
            <a:lvl4pPr marL="571500" indent="-114300">
              <a:lnSpc>
                <a:spcPct val="120000"/>
              </a:lnSpc>
              <a:spcBef>
                <a:spcPts val="600"/>
              </a:spcBef>
              <a:spcAft>
                <a:spcPts val="0"/>
              </a:spcAft>
              <a:buFont typeface="Wingdings" pitchFamily="2" charset="2"/>
              <a:buChar char="§"/>
              <a:defRPr sz="1200">
                <a:solidFill>
                  <a:srgbClr val="FFFFFF"/>
                </a:solidFill>
                <a:latin typeface="+mn-lt"/>
                <a:cs typeface="Georgia"/>
              </a:defRPr>
            </a:lvl4pPr>
            <a:lvl5pPr marL="687388" indent="-117475" defTabSz="858838">
              <a:lnSpc>
                <a:spcPct val="120000"/>
              </a:lnSpc>
              <a:spcBef>
                <a:spcPts val="600"/>
              </a:spcBef>
              <a:spcAft>
                <a:spcPts val="0"/>
              </a:spcAft>
              <a:buFont typeface="Wingdings" pitchFamily="2" charset="2"/>
              <a:buChar char="§"/>
              <a:tabLst/>
              <a:defRPr sz="1200">
                <a:solidFill>
                  <a:srgbClr val="FFFFFF"/>
                </a:solidFill>
                <a:latin typeface="+mn-lt"/>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p:cNvSpPr>
            <a:spLocks noGrp="1"/>
          </p:cNvSpPr>
          <p:nvPr>
            <p:ph sz="quarter" idx="15"/>
          </p:nvPr>
        </p:nvSpPr>
        <p:spPr>
          <a:xfrm>
            <a:off x="4687494" y="1028700"/>
            <a:ext cx="4230873" cy="3771900"/>
          </a:xfrm>
          <a:prstGeom prst="rect">
            <a:avLst/>
          </a:prstGeom>
        </p:spPr>
        <p:txBody>
          <a:bodyPr lIns="0" tIns="0" rIns="0" bIns="0"/>
          <a:lstStyle>
            <a:lvl1pPr marL="174625" indent="-174625">
              <a:lnSpc>
                <a:spcPct val="120000"/>
              </a:lnSpc>
              <a:spcBef>
                <a:spcPts val="600"/>
              </a:spcBef>
              <a:spcAft>
                <a:spcPts val="0"/>
              </a:spcAft>
              <a:buFont typeface="Wingdings" charset="2"/>
              <a:buChar char="§"/>
              <a:defRPr sz="1600">
                <a:solidFill>
                  <a:srgbClr val="FFFFFF"/>
                </a:solidFill>
                <a:latin typeface="+mn-lt"/>
                <a:cs typeface="Georgia"/>
              </a:defRPr>
            </a:lvl1pPr>
            <a:lvl2pPr marL="341313" indent="-169863">
              <a:lnSpc>
                <a:spcPct val="120000"/>
              </a:lnSpc>
              <a:spcBef>
                <a:spcPts val="600"/>
              </a:spcBef>
              <a:spcAft>
                <a:spcPts val="0"/>
              </a:spcAft>
              <a:buFont typeface="Wingdings" pitchFamily="2" charset="2"/>
              <a:buChar char="§"/>
              <a:defRPr sz="1400">
                <a:solidFill>
                  <a:srgbClr val="FFFFFF"/>
                </a:solidFill>
                <a:latin typeface="+mn-lt"/>
                <a:cs typeface="Georgia"/>
              </a:defRPr>
            </a:lvl2pPr>
            <a:lvl3pPr marL="457200" indent="-115888">
              <a:lnSpc>
                <a:spcPct val="120000"/>
              </a:lnSpc>
              <a:spcBef>
                <a:spcPts val="600"/>
              </a:spcBef>
              <a:spcAft>
                <a:spcPts val="0"/>
              </a:spcAft>
              <a:buFont typeface="Wingdings" pitchFamily="2" charset="2"/>
              <a:buChar char="§"/>
              <a:defRPr sz="1200">
                <a:solidFill>
                  <a:srgbClr val="FFFFFF"/>
                </a:solidFill>
                <a:latin typeface="+mn-lt"/>
                <a:cs typeface="Georgia"/>
              </a:defRPr>
            </a:lvl3pPr>
            <a:lvl4pPr marL="571500" indent="-114300">
              <a:lnSpc>
                <a:spcPct val="120000"/>
              </a:lnSpc>
              <a:spcBef>
                <a:spcPts val="600"/>
              </a:spcBef>
              <a:spcAft>
                <a:spcPts val="0"/>
              </a:spcAft>
              <a:buFont typeface="Wingdings" pitchFamily="2" charset="2"/>
              <a:buChar char="§"/>
              <a:defRPr sz="1200">
                <a:solidFill>
                  <a:srgbClr val="FFFFFF"/>
                </a:solidFill>
                <a:latin typeface="+mn-lt"/>
                <a:cs typeface="Georgia"/>
              </a:defRPr>
            </a:lvl4pPr>
            <a:lvl5pPr marL="687388" indent="-117475" defTabSz="858838">
              <a:lnSpc>
                <a:spcPct val="120000"/>
              </a:lnSpc>
              <a:spcBef>
                <a:spcPts val="600"/>
              </a:spcBef>
              <a:spcAft>
                <a:spcPts val="0"/>
              </a:spcAft>
              <a:buFont typeface="Wingdings" pitchFamily="2" charset="2"/>
              <a:buChar char="§"/>
              <a:tabLst/>
              <a:defRPr sz="1200">
                <a:solidFill>
                  <a:srgbClr val="FFFFFF"/>
                </a:solidFill>
                <a:latin typeface="+mn-lt"/>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quarter" idx="16" hasCustomPrompt="1"/>
          </p:nvPr>
        </p:nvSpPr>
        <p:spPr>
          <a:xfrm>
            <a:off x="230189" y="4811316"/>
            <a:ext cx="8685211" cy="160734"/>
          </a:xfrm>
          <a:prstGeom prst="rect">
            <a:avLst/>
          </a:prstGeom>
        </p:spPr>
        <p:txBody>
          <a:bodyPr vert="horz" lIns="0" tIns="0" rIns="0" bIns="0" anchor="ctr" anchorCtr="0"/>
          <a:lstStyle>
            <a:lvl1pPr marL="0" indent="0" algn="ctr">
              <a:buFontTx/>
              <a:buNone/>
              <a:defRPr sz="700" baseline="0">
                <a:solidFill>
                  <a:srgbClr val="FFFFFF"/>
                </a:solidFill>
                <a:latin typeface="+mj-lt"/>
                <a:cs typeface="Arial"/>
              </a:defRPr>
            </a:lvl1pPr>
          </a:lstStyle>
          <a:p>
            <a:pPr lvl="0"/>
            <a:r>
              <a:rPr lang="en-US" dirty="0"/>
              <a:t>Insert source text here</a:t>
            </a:r>
          </a:p>
        </p:txBody>
      </p:sp>
      <p:sp>
        <p:nvSpPr>
          <p:cNvPr id="8" name="Title Placeholder 1"/>
          <p:cNvSpPr>
            <a:spLocks noGrp="1"/>
          </p:cNvSpPr>
          <p:nvPr>
            <p:ph type="title"/>
          </p:nvPr>
        </p:nvSpPr>
        <p:spPr>
          <a:xfrm>
            <a:off x="228600" y="165754"/>
            <a:ext cx="8686800" cy="691496"/>
          </a:xfrm>
          <a:prstGeom prst="rect">
            <a:avLst/>
          </a:prstGeom>
        </p:spPr>
        <p:txBody>
          <a:bodyPr vert="horz" lIns="0" tIns="0" rIns="0" bIns="0" rtlCol="0" anchor="t" anchorCtr="0">
            <a:normAutofit/>
          </a:bodyPr>
          <a:lstStyle>
            <a:lvl1pPr algn="l">
              <a:lnSpc>
                <a:spcPct val="90000"/>
              </a:lnSpc>
              <a:defRPr sz="4000" b="1">
                <a:solidFill>
                  <a:schemeClr val="bg2"/>
                </a:solidFill>
                <a:latin typeface="+mj-lt"/>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654618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Gold - 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3" name="Text Placeholder 4"/>
          <p:cNvSpPr>
            <a:spLocks noGrp="1"/>
          </p:cNvSpPr>
          <p:nvPr>
            <p:ph type="body" sz="quarter" idx="10"/>
          </p:nvPr>
        </p:nvSpPr>
        <p:spPr>
          <a:xfrm>
            <a:off x="274323" y="1280160"/>
            <a:ext cx="8561819" cy="3245840"/>
          </a:xfrm>
          <a:prstGeom prst="rect">
            <a:avLst/>
          </a:prstGeom>
        </p:spPr>
        <p:txBody>
          <a:bodyPr/>
          <a:lstStyle>
            <a:lvl1pPr>
              <a:lnSpc>
                <a:spcPct val="125000"/>
              </a:lnSpc>
              <a:spcBef>
                <a:spcPts val="0"/>
              </a:spcBef>
              <a:buClr>
                <a:srgbClr val="33231B"/>
              </a:buClr>
              <a:defRPr sz="1200">
                <a:solidFill>
                  <a:srgbClr val="33231B"/>
                </a:solidFill>
                <a:latin typeface="Tahoma"/>
                <a:cs typeface="Tahoma"/>
              </a:defRPr>
            </a:lvl1pPr>
            <a:lvl2pPr>
              <a:lnSpc>
                <a:spcPct val="125000"/>
              </a:lnSpc>
              <a:spcBef>
                <a:spcPts val="0"/>
              </a:spcBef>
              <a:buClr>
                <a:srgbClr val="33231B"/>
              </a:buClr>
              <a:defRPr sz="1050">
                <a:solidFill>
                  <a:srgbClr val="33231B"/>
                </a:solidFill>
                <a:latin typeface="Tahoma"/>
                <a:cs typeface="Tahoma"/>
              </a:defRPr>
            </a:lvl2pPr>
            <a:lvl3pPr>
              <a:lnSpc>
                <a:spcPct val="125000"/>
              </a:lnSpc>
              <a:spcBef>
                <a:spcPts val="0"/>
              </a:spcBef>
              <a:buClr>
                <a:srgbClr val="33231B"/>
              </a:buClr>
              <a:defRPr sz="975">
                <a:solidFill>
                  <a:srgbClr val="33231B"/>
                </a:solidFill>
                <a:latin typeface="Tahoma"/>
                <a:cs typeface="Tahoma"/>
              </a:defRPr>
            </a:lvl3pPr>
            <a:lvl4pPr>
              <a:lnSpc>
                <a:spcPct val="125000"/>
              </a:lnSpc>
              <a:spcBef>
                <a:spcPts val="0"/>
              </a:spcBef>
              <a:buClr>
                <a:srgbClr val="33231B"/>
              </a:buClr>
              <a:defRPr sz="900">
                <a:solidFill>
                  <a:srgbClr val="33231B"/>
                </a:solidFill>
                <a:latin typeface="Tahoma"/>
                <a:cs typeface="Tahoma"/>
              </a:defRPr>
            </a:lvl4pPr>
            <a:lvl5pPr>
              <a:lnSpc>
                <a:spcPct val="125000"/>
              </a:lnSpc>
              <a:spcBef>
                <a:spcPts val="0"/>
              </a:spcBef>
              <a:buClr>
                <a:srgbClr val="33231B"/>
              </a:buClr>
              <a:defRPr sz="900">
                <a:solidFill>
                  <a:srgbClr val="33231B"/>
                </a:solidFill>
                <a:latin typeface="Tahoma"/>
                <a:cs typeface="Tahoma"/>
              </a:defRPr>
            </a:lvl5pPr>
            <a:lvl6pPr>
              <a:lnSpc>
                <a:spcPct val="125000"/>
              </a:lnSpc>
              <a:spcBef>
                <a:spcPts val="0"/>
              </a:spcBef>
              <a:buClr>
                <a:srgbClr val="33231B"/>
              </a:buClr>
              <a:defRPr sz="900" baseline="0">
                <a:solidFill>
                  <a:srgbClr val="33231B"/>
                </a:solidFill>
                <a:latin typeface="Tahoma"/>
                <a:cs typeface="Tahoma"/>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4" name="Title 5"/>
          <p:cNvSpPr>
            <a:spLocks noGrp="1"/>
          </p:cNvSpPr>
          <p:nvPr>
            <p:ph type="title" hasCustomPrompt="1"/>
          </p:nvPr>
        </p:nvSpPr>
        <p:spPr>
          <a:xfrm>
            <a:off x="274320" y="274321"/>
            <a:ext cx="8561818" cy="492135"/>
          </a:xfrm>
          <a:prstGeom prst="rect">
            <a:avLst/>
          </a:prstGeom>
        </p:spPr>
        <p:txBody>
          <a:bodyPr anchor="t">
            <a:normAutofit/>
          </a:bodyPr>
          <a:lstStyle>
            <a:lvl1pPr marL="0" marR="0" indent="0" algn="l" defTabSz="342900" rtl="0" eaLnBrk="1" fontAlgn="auto" latinLnBrk="0" hangingPunct="1">
              <a:lnSpc>
                <a:spcPts val="2250"/>
              </a:lnSpc>
              <a:spcBef>
                <a:spcPct val="0"/>
              </a:spcBef>
              <a:spcAft>
                <a:spcPts val="0"/>
              </a:spcAft>
              <a:buClr>
                <a:srgbClr val="33231B"/>
              </a:buClr>
              <a:buSzTx/>
              <a:buFontTx/>
              <a:buNone/>
              <a:tabLst/>
              <a:defRPr sz="2100">
                <a:solidFill>
                  <a:srgbClr val="33231B"/>
                </a:solidFill>
                <a:latin typeface="Georgia"/>
                <a:cs typeface="Georgia"/>
              </a:defRPr>
            </a:lvl1pPr>
          </a:lstStyle>
          <a:p>
            <a:r>
              <a:rPr lang="en-US" dirty="0"/>
              <a:t>Click to edit Title style</a:t>
            </a:r>
          </a:p>
        </p:txBody>
      </p:sp>
      <p:sp>
        <p:nvSpPr>
          <p:cNvPr id="35" name="Text Placeholder 13"/>
          <p:cNvSpPr>
            <a:spLocks noGrp="1"/>
          </p:cNvSpPr>
          <p:nvPr>
            <p:ph type="body" sz="quarter" idx="11" hasCustomPrompt="1"/>
          </p:nvPr>
        </p:nvSpPr>
        <p:spPr>
          <a:xfrm>
            <a:off x="365762" y="685801"/>
            <a:ext cx="8561387" cy="439737"/>
          </a:xfrm>
          <a:prstGeom prst="rect">
            <a:avLst/>
          </a:prstGeom>
        </p:spPr>
        <p:txBody>
          <a:bodyPr vert="horz"/>
          <a:lstStyle>
            <a:lvl1pPr marL="0" indent="0">
              <a:buClr>
                <a:srgbClr val="33231B"/>
              </a:buClr>
              <a:buNone/>
              <a:defRPr sz="1500" baseline="0">
                <a:solidFill>
                  <a:srgbClr val="33231B"/>
                </a:solidFill>
                <a:latin typeface="Georgia"/>
                <a:cs typeface="Georgia"/>
              </a:defRPr>
            </a:lvl1pPr>
            <a:lvl2pPr marL="342900" indent="0">
              <a:buNone/>
              <a:defRPr sz="1500">
                <a:solidFill>
                  <a:schemeClr val="bg1"/>
                </a:solidFill>
                <a:latin typeface="Georgia"/>
                <a:cs typeface="Georgia"/>
              </a:defRPr>
            </a:lvl2pPr>
            <a:lvl3pPr marL="685800" indent="0">
              <a:buNone/>
              <a:defRPr sz="1500">
                <a:solidFill>
                  <a:schemeClr val="bg1"/>
                </a:solidFill>
                <a:latin typeface="Georgia"/>
                <a:cs typeface="Georgia"/>
              </a:defRPr>
            </a:lvl3pPr>
            <a:lvl4pPr marL="1028700" indent="0">
              <a:buNone/>
              <a:defRPr sz="1500">
                <a:solidFill>
                  <a:schemeClr val="bg1"/>
                </a:solidFill>
                <a:latin typeface="Georgia"/>
                <a:cs typeface="Georgia"/>
              </a:defRPr>
            </a:lvl4pPr>
            <a:lvl5pPr marL="1371600" indent="0">
              <a:buNone/>
              <a:defRPr sz="1500">
                <a:solidFill>
                  <a:schemeClr val="bg1"/>
                </a:solidFill>
                <a:latin typeface="Georgia"/>
                <a:cs typeface="Georgia"/>
              </a:defRPr>
            </a:lvl5pPr>
          </a:lstStyle>
          <a:p>
            <a:pPr lvl="0"/>
            <a:r>
              <a:rPr lang="en-US" dirty="0"/>
              <a:t>Click to edit Subtitle styles</a:t>
            </a:r>
          </a:p>
        </p:txBody>
      </p:sp>
    </p:spTree>
    <p:extLst>
      <p:ext uri="{BB962C8B-B14F-4D97-AF65-F5344CB8AC3E}">
        <p14:creationId xmlns:p14="http://schemas.microsoft.com/office/powerpoint/2010/main" val="154349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Line 10"/>
          <p:cNvSpPr>
            <a:spLocks noChangeShapeType="1"/>
          </p:cNvSpPr>
          <p:nvPr userDrawn="1"/>
        </p:nvSpPr>
        <p:spPr bwMode="auto">
          <a:xfrm>
            <a:off x="369648" y="685801"/>
            <a:ext cx="8407640" cy="0"/>
          </a:xfrm>
          <a:prstGeom prst="line">
            <a:avLst/>
          </a:prstGeom>
          <a:noFill/>
          <a:ln w="9525">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42142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6713" y="228600"/>
            <a:ext cx="8408457" cy="390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6713" y="858441"/>
            <a:ext cx="8408457" cy="3713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371136" y="4773390"/>
            <a:ext cx="6035040" cy="215444"/>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00" b="1" dirty="0">
                <a:solidFill>
                  <a:schemeClr val="tx1"/>
                </a:solidFill>
              </a:rPr>
              <a:t>Aon</a:t>
            </a:r>
            <a:r>
              <a:rPr lang="en-US" sz="700" b="1" baseline="0" dirty="0">
                <a:solidFill>
                  <a:schemeClr val="tx1"/>
                </a:solidFill>
              </a:rPr>
              <a:t> Hewitt</a:t>
            </a:r>
            <a:r>
              <a:rPr lang="en-US" sz="700" b="1" dirty="0">
                <a:solidFill>
                  <a:schemeClr val="tx1"/>
                </a:solidFill>
              </a:rPr>
              <a:t>  </a:t>
            </a:r>
            <a:r>
              <a:rPr lang="en-US" sz="700" b="0" dirty="0">
                <a:solidFill>
                  <a:schemeClr val="tx1"/>
                </a:solidFill>
              </a:rPr>
              <a:t>|  Consumer Experience  |  </a:t>
            </a:r>
            <a:br>
              <a:rPr lang="en-US" sz="700" b="0" dirty="0">
                <a:solidFill>
                  <a:schemeClr val="tx1"/>
                </a:solidFill>
              </a:rPr>
            </a:br>
            <a:r>
              <a:rPr lang="en-US" sz="700" b="0" dirty="0">
                <a:solidFill>
                  <a:schemeClr val="tx1"/>
                </a:solidFill>
              </a:rPr>
              <a:t>Proprietary &amp; Confidential  |  October 17, 2016</a:t>
            </a:r>
          </a:p>
        </p:txBody>
      </p:sp>
      <p:sp>
        <p:nvSpPr>
          <p:cNvPr id="9" name="TextBox 8"/>
          <p:cNvSpPr txBox="1"/>
          <p:nvPr/>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a:solidFill>
                <a:schemeClr val="bg2"/>
              </a:solidFill>
            </a:endParaRPr>
          </a:p>
        </p:txBody>
      </p:sp>
      <p:pic>
        <p:nvPicPr>
          <p:cNvPr id="10" name="Picture 9"/>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952210" y="4469437"/>
            <a:ext cx="822960" cy="501188"/>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8" r:id="rId2"/>
    <p:sldLayoutId id="2147483719" r:id="rId3"/>
    <p:sldLayoutId id="2147483717" r:id="rId4"/>
    <p:sldLayoutId id="2147483711" r:id="rId5"/>
    <p:sldLayoutId id="2147483712" r:id="rId6"/>
    <p:sldLayoutId id="2147483720" r:id="rId7"/>
    <p:sldLayoutId id="2147483680" r:id="rId8"/>
    <p:sldLayoutId id="2147483701" r:id="rId9"/>
    <p:sldLayoutId id="2147483683" r:id="rId10"/>
    <p:sldLayoutId id="2147483702" r:id="rId11"/>
    <p:sldLayoutId id="2147483685" r:id="rId12"/>
    <p:sldLayoutId id="2147483708" r:id="rId13"/>
    <p:sldLayoutId id="2147483704" r:id="rId14"/>
    <p:sldLayoutId id="2147483687" r:id="rId15"/>
    <p:sldLayoutId id="2147483688" r:id="rId16"/>
    <p:sldLayoutId id="2147483714" r:id="rId17"/>
    <p:sldLayoutId id="2147483716" r:id="rId18"/>
    <p:sldLayoutId id="2147483715" r:id="rId19"/>
    <p:sldLayoutId id="2147483721" r:id="rId20"/>
    <p:sldLayoutId id="2147483722" r:id="rId21"/>
    <p:sldLayoutId id="2147483723" r:id="rId22"/>
  </p:sldLayoutIdLst>
  <p:hf hdr="0"/>
  <p:txStyles>
    <p:titleStyle>
      <a:lvl1pPr algn="l" rtl="0" eaLnBrk="1" fontAlgn="base" hangingPunct="1">
        <a:lnSpc>
          <a:spcPct val="90000"/>
        </a:lnSpc>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11175"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739775"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96837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196975"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51C15"/>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45720" y="0"/>
            <a:ext cx="9235440" cy="91440"/>
          </a:xfrm>
          <a:prstGeom prst="rect">
            <a:avLst/>
          </a:prstGeom>
          <a:solidFill>
            <a:srgbClr val="FFB500"/>
          </a:solidFill>
          <a:ln>
            <a:noFill/>
          </a:ln>
          <a:effectLst/>
          <a:extLst>
            <a:ext uri="{91240B29-F687-4F45-9708-019B960494DF}">
              <a14:hiddenLine xmlns:a14="http://schemas.microsoft.com/office/drawing/2010/main" w="25400">
                <a:solidFill>
                  <a:schemeClr val="tx1"/>
                </a:solidFill>
                <a:round/>
                <a:headEnd/>
                <a:tailEnd/>
              </a14:hiddenLine>
            </a:ext>
          </a:extLst>
        </p:spPr>
        <p:txBody>
          <a:bodyPr lIns="0" tIns="0" rIns="0" bIns="0"/>
          <a:lstStyle/>
          <a:p>
            <a:pPr defTabSz="609585" eaLnBrk="1" fontAlgn="auto" hangingPunct="1">
              <a:spcBef>
                <a:spcPts val="0"/>
              </a:spcBef>
              <a:spcAft>
                <a:spcPts val="0"/>
              </a:spcAft>
            </a:pPr>
            <a:endParaRPr lang="en-US" dirty="0">
              <a:solidFill>
                <a:srgbClr val="351C15"/>
              </a:solidFill>
              <a:latin typeface="Arial"/>
              <a:ea typeface="+mn-ea"/>
            </a:endParaRPr>
          </a:p>
        </p:txBody>
      </p:sp>
    </p:spTree>
    <p:extLst>
      <p:ext uri="{BB962C8B-B14F-4D97-AF65-F5344CB8AC3E}">
        <p14:creationId xmlns:p14="http://schemas.microsoft.com/office/powerpoint/2010/main" val="6830214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73">
          <p15:clr>
            <a:srgbClr val="5ACBF0"/>
          </p15:clr>
        </p15:guide>
        <p15:guide id="2" pos="2132">
          <p15:clr>
            <a:srgbClr val="5ACBF0"/>
          </p15:clr>
        </p15:guide>
        <p15:guide id="3" orient="horz" pos="73">
          <p15:clr>
            <a:srgbClr val="5ACBF0"/>
          </p15:clr>
        </p15:guide>
        <p15:guide id="4" orient="horz" pos="2636">
          <p15:clr>
            <a:srgbClr val="5ACBF0"/>
          </p15:clr>
        </p15:guide>
        <p15:guide id="5" orient="horz" pos="38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51C15"/>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45720" y="0"/>
            <a:ext cx="9235440" cy="91440"/>
          </a:xfrm>
          <a:prstGeom prst="rect">
            <a:avLst/>
          </a:prstGeom>
          <a:solidFill>
            <a:srgbClr val="FFB500"/>
          </a:solidFill>
          <a:ln>
            <a:noFill/>
          </a:ln>
          <a:effectLst/>
          <a:extLst>
            <a:ext uri="{91240B29-F687-4F45-9708-019B960494DF}">
              <a14:hiddenLine xmlns:a14="http://schemas.microsoft.com/office/drawing/2010/main" w="25400">
                <a:solidFill>
                  <a:schemeClr val="tx1"/>
                </a:solidFill>
                <a:round/>
                <a:headEnd/>
                <a:tailEnd/>
              </a14:hiddenLine>
            </a:ext>
          </a:extLst>
        </p:spPr>
        <p:txBody>
          <a:bodyPr lIns="0" tIns="0" rIns="0" bIns="0"/>
          <a:lstStyle/>
          <a:p>
            <a:pPr defTabSz="609585" eaLnBrk="1" fontAlgn="auto" hangingPunct="1">
              <a:spcBef>
                <a:spcPts val="0"/>
              </a:spcBef>
              <a:spcAft>
                <a:spcPts val="0"/>
              </a:spcAft>
            </a:pPr>
            <a:endParaRPr lang="en-US" dirty="0">
              <a:solidFill>
                <a:srgbClr val="351C15"/>
              </a:solidFill>
              <a:latin typeface="Arial"/>
            </a:endParaRPr>
          </a:p>
        </p:txBody>
      </p:sp>
    </p:spTree>
    <p:extLst>
      <p:ext uri="{BB962C8B-B14F-4D97-AF65-F5344CB8AC3E}">
        <p14:creationId xmlns:p14="http://schemas.microsoft.com/office/powerpoint/2010/main" val="148307879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73">
          <p15:clr>
            <a:srgbClr val="5ACBF0"/>
          </p15:clr>
        </p15:guide>
        <p15:guide id="2" pos="2132">
          <p15:clr>
            <a:srgbClr val="5ACBF0"/>
          </p15:clr>
        </p15:guide>
        <p15:guide id="3" orient="horz" pos="73">
          <p15:clr>
            <a:srgbClr val="5ACBF0"/>
          </p15:clr>
        </p15:guide>
        <p15:guide id="4" orient="horz" pos="2636">
          <p15:clr>
            <a:srgbClr val="5ACBF0"/>
          </p15:clr>
        </p15:guide>
        <p15:guide id="5" orient="horz" pos="38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760" y="1970360"/>
            <a:ext cx="8409410" cy="1597048"/>
          </a:xfrm>
        </p:spPr>
        <p:txBody>
          <a:bodyPr/>
          <a:lstStyle/>
          <a:p>
            <a:r>
              <a:rPr lang="en-US" dirty="0"/>
              <a:t>Human Insights Report</a:t>
            </a:r>
          </a:p>
        </p:txBody>
      </p:sp>
      <p:sp>
        <p:nvSpPr>
          <p:cNvPr id="5" name="Subtitle 4"/>
          <p:cNvSpPr>
            <a:spLocks noGrp="1"/>
          </p:cNvSpPr>
          <p:nvPr>
            <p:ph type="subTitle" idx="1"/>
          </p:nvPr>
        </p:nvSpPr>
        <p:spPr>
          <a:xfrm>
            <a:off x="365760" y="3467100"/>
            <a:ext cx="8409410" cy="312859"/>
          </a:xfrm>
        </p:spPr>
        <p:txBody>
          <a:bodyPr/>
          <a:lstStyle/>
          <a:p>
            <a:r>
              <a:rPr lang="en-US" dirty="0"/>
              <a:t>Penske Employer Message Framework</a:t>
            </a:r>
            <a:endParaRPr lang="en-US" dirty="0">
              <a:solidFill>
                <a:schemeClr val="bg1"/>
              </a:solidFill>
            </a:endParaRPr>
          </a:p>
        </p:txBody>
      </p:sp>
      <p:sp>
        <p:nvSpPr>
          <p:cNvPr id="6" name="TextBox 5" hidden="1"/>
          <p:cNvSpPr txBox="1"/>
          <p:nvPr/>
        </p:nvSpPr>
        <p:spPr>
          <a:xfrm>
            <a:off x="6285146" y="283205"/>
            <a:ext cx="2667000" cy="838200"/>
          </a:xfrm>
          <a:prstGeom prst="rect">
            <a:avLst/>
          </a:prstGeom>
          <a:solidFill>
            <a:schemeClr val="bg1"/>
          </a:solidFill>
          <a:ln w="12700">
            <a:solidFill>
              <a:schemeClr val="tx2"/>
            </a:solidFill>
            <a:prstDash val="sysDash"/>
          </a:ln>
        </p:spPr>
        <p:txBody>
          <a:bodyPr wrap="square" lIns="91440" tIns="91440" rIns="91440" bIns="91440" rtlCol="0">
            <a:noAutofit/>
          </a:bodyPr>
          <a:lstStyle/>
          <a:p>
            <a:pPr>
              <a:lnSpc>
                <a:spcPct val="90000"/>
              </a:lnSpc>
              <a:spcBef>
                <a:spcPts val="600"/>
              </a:spcBef>
            </a:pPr>
            <a:r>
              <a:rPr lang="en-US" sz="1050" b="1" dirty="0">
                <a:solidFill>
                  <a:srgbClr val="E11B22"/>
                </a:solidFill>
              </a:rPr>
              <a:t>Note: </a:t>
            </a:r>
            <a:r>
              <a:rPr lang="en-US" sz="1050" dirty="0">
                <a:solidFill>
                  <a:srgbClr val="000000"/>
                </a:solidFill>
              </a:rPr>
              <a:t>The speaker notes for this slide include detailed instructions on how to insert a Title Slide with a different image.</a:t>
            </a:r>
          </a:p>
          <a:p>
            <a:pPr>
              <a:lnSpc>
                <a:spcPct val="90000"/>
              </a:lnSpc>
              <a:spcBef>
                <a:spcPts val="600"/>
              </a:spcBef>
            </a:pPr>
            <a:r>
              <a:rPr lang="en-US" sz="1050" b="1" dirty="0">
                <a:solidFill>
                  <a:srgbClr val="E11B22"/>
                </a:solidFill>
              </a:rPr>
              <a:t>Tip! </a:t>
            </a:r>
            <a:r>
              <a:rPr lang="en-US" sz="1050" dirty="0"/>
              <a:t>Remember to remove this text box.</a:t>
            </a:r>
          </a:p>
        </p:txBody>
      </p:sp>
    </p:spTree>
    <p:extLst>
      <p:ext uri="{BB962C8B-B14F-4D97-AF65-F5344CB8AC3E}">
        <p14:creationId xmlns:p14="http://schemas.microsoft.com/office/powerpoint/2010/main" val="76450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618849" y="4260952"/>
            <a:ext cx="2399790" cy="828247"/>
          </a:xfrm>
          <a:prstGeom prst="rect">
            <a:avLst/>
          </a:prstGeom>
          <a:solidFill>
            <a:srgbClr val="003F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grpSp>
        <p:nvGrpSpPr>
          <p:cNvPr id="2" name="Group 1"/>
          <p:cNvGrpSpPr/>
          <p:nvPr/>
        </p:nvGrpSpPr>
        <p:grpSpPr>
          <a:xfrm>
            <a:off x="2650623" y="1085528"/>
            <a:ext cx="3859251" cy="2989194"/>
            <a:chOff x="2650623" y="1008067"/>
            <a:chExt cx="3859251" cy="2989194"/>
          </a:xfrm>
        </p:grpSpPr>
        <p:grpSp>
          <p:nvGrpSpPr>
            <p:cNvPr id="23" name="Group 22"/>
            <p:cNvGrpSpPr/>
            <p:nvPr/>
          </p:nvGrpSpPr>
          <p:grpSpPr>
            <a:xfrm>
              <a:off x="3214294" y="1008067"/>
              <a:ext cx="2734796" cy="2989194"/>
              <a:chOff x="3214294" y="1122472"/>
              <a:chExt cx="2734796" cy="2989194"/>
            </a:xfrm>
          </p:grpSpPr>
          <p:grpSp>
            <p:nvGrpSpPr>
              <p:cNvPr id="19" name="Group 18"/>
              <p:cNvGrpSpPr/>
              <p:nvPr/>
            </p:nvGrpSpPr>
            <p:grpSpPr>
              <a:xfrm>
                <a:off x="3607037" y="1539440"/>
                <a:ext cx="1949316" cy="2130647"/>
                <a:chOff x="3607037" y="1539440"/>
                <a:chExt cx="1949316" cy="2130647"/>
              </a:xfrm>
            </p:grpSpPr>
            <p:sp>
              <p:nvSpPr>
                <p:cNvPr id="12" name="Hexagon 11"/>
                <p:cNvSpPr/>
                <p:nvPr/>
              </p:nvSpPr>
              <p:spPr bwMode="auto">
                <a:xfrm rot="5400000">
                  <a:off x="3516371" y="1630106"/>
                  <a:ext cx="2130647" cy="1949316"/>
                </a:xfrm>
                <a:prstGeom prst="hexagon">
                  <a:avLst/>
                </a:prstGeom>
                <a:solidFill>
                  <a:srgbClr val="5EB6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3" name="Title 1"/>
                <p:cNvSpPr txBox="1">
                  <a:spLocks/>
                </p:cNvSpPr>
                <p:nvPr/>
              </p:nvSpPr>
              <p:spPr>
                <a:xfrm>
                  <a:off x="3659082" y="2296805"/>
                  <a:ext cx="1845224" cy="390525"/>
                </a:xfrm>
                <a:prstGeom prst="rect">
                  <a:avLst/>
                </a:prstGeom>
              </p:spPr>
              <p:txBody>
                <a:bodyPr/>
                <a:lstStyle>
                  <a:lvl1pPr algn="l" rtl="0" eaLnBrk="1" fontAlgn="base" hangingPunct="1">
                    <a:lnSpc>
                      <a:spcPct val="90000"/>
                    </a:lnSpc>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a:lstStyle>
                <a:p>
                  <a:pPr algn="ctr">
                    <a:lnSpc>
                      <a:spcPct val="110000"/>
                    </a:lnSpc>
                  </a:pPr>
                  <a:r>
                    <a:rPr lang="en-US" b="1" kern="0" dirty="0">
                      <a:solidFill>
                        <a:schemeClr val="bg1"/>
                      </a:solidFill>
                    </a:rPr>
                    <a:t>TODAY’S FOCUS</a:t>
                  </a:r>
                </a:p>
              </p:txBody>
            </p:sp>
          </p:grpSp>
          <p:sp>
            <p:nvSpPr>
              <p:cNvPr id="15" name="Hexagon 14"/>
              <p:cNvSpPr/>
              <p:nvPr/>
            </p:nvSpPr>
            <p:spPr bwMode="auto">
              <a:xfrm rot="5400000">
                <a:off x="3305408" y="1453615"/>
                <a:ext cx="2554857" cy="2337423"/>
              </a:xfrm>
              <a:prstGeom prst="hexagon">
                <a:avLst/>
              </a:prstGeom>
              <a:noFill/>
              <a:ln w="6350" cap="flat" cmpd="sng" algn="ctr">
                <a:solidFill>
                  <a:srgbClr val="5EB6E4">
                    <a:alpha val="5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20" name="Hexagon 19"/>
              <p:cNvSpPr/>
              <p:nvPr/>
            </p:nvSpPr>
            <p:spPr bwMode="auto">
              <a:xfrm rot="5400000">
                <a:off x="3087095" y="1249671"/>
                <a:ext cx="2989194" cy="2734796"/>
              </a:xfrm>
              <a:prstGeom prst="hexagon">
                <a:avLst/>
              </a:prstGeom>
              <a:noFill/>
              <a:ln w="6350" cap="flat" cmpd="sng" algn="ctr">
                <a:solidFill>
                  <a:srgbClr val="5EB6E4">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grpSp>
        <p:grpSp>
          <p:nvGrpSpPr>
            <p:cNvPr id="36" name="Group 35"/>
            <p:cNvGrpSpPr/>
            <p:nvPr/>
          </p:nvGrpSpPr>
          <p:grpSpPr>
            <a:xfrm rot="-6720000">
              <a:off x="2734975" y="3261856"/>
              <a:ext cx="189913" cy="356893"/>
              <a:chOff x="4486736" y="879478"/>
              <a:chExt cx="189913" cy="356893"/>
            </a:xfrm>
          </p:grpSpPr>
          <p:sp>
            <p:nvSpPr>
              <p:cNvPr id="37" name="Isosceles Triangle 36"/>
              <p:cNvSpPr/>
              <p:nvPr/>
            </p:nvSpPr>
            <p:spPr bwMode="auto">
              <a:xfrm>
                <a:off x="4486736" y="879478"/>
                <a:ext cx="189913" cy="163718"/>
              </a:xfrm>
              <a:prstGeom prst="triangle">
                <a:avLst/>
              </a:prstGeom>
              <a:solidFill>
                <a:srgbClr val="5EB6E4">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38" name="Isosceles Triangle 37"/>
              <p:cNvSpPr/>
              <p:nvPr/>
            </p:nvSpPr>
            <p:spPr bwMode="auto">
              <a:xfrm>
                <a:off x="4486736" y="1072653"/>
                <a:ext cx="189913" cy="163718"/>
              </a:xfrm>
              <a:prstGeom prst="triangle">
                <a:avLst/>
              </a:prstGeom>
              <a:solidFill>
                <a:srgbClr val="5EB6E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grpSp>
        <p:grpSp>
          <p:nvGrpSpPr>
            <p:cNvPr id="42" name="Group 41"/>
            <p:cNvGrpSpPr/>
            <p:nvPr/>
          </p:nvGrpSpPr>
          <p:grpSpPr>
            <a:xfrm rot="4178072">
              <a:off x="6236471" y="1319229"/>
              <a:ext cx="189913" cy="356893"/>
              <a:chOff x="4486736" y="879478"/>
              <a:chExt cx="189913" cy="356893"/>
            </a:xfrm>
          </p:grpSpPr>
          <p:sp>
            <p:nvSpPr>
              <p:cNvPr id="45" name="Isosceles Triangle 44"/>
              <p:cNvSpPr/>
              <p:nvPr/>
            </p:nvSpPr>
            <p:spPr bwMode="auto">
              <a:xfrm>
                <a:off x="4486736" y="879478"/>
                <a:ext cx="189913" cy="163718"/>
              </a:xfrm>
              <a:prstGeom prst="triangle">
                <a:avLst/>
              </a:prstGeom>
              <a:solidFill>
                <a:srgbClr val="5EB6E4">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46" name="Isosceles Triangle 45"/>
              <p:cNvSpPr/>
              <p:nvPr/>
            </p:nvSpPr>
            <p:spPr bwMode="auto">
              <a:xfrm>
                <a:off x="4486736" y="1072653"/>
                <a:ext cx="189913" cy="163718"/>
              </a:xfrm>
              <a:prstGeom prst="triangle">
                <a:avLst/>
              </a:prstGeom>
              <a:solidFill>
                <a:srgbClr val="5EB6E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grpSp>
        <p:grpSp>
          <p:nvGrpSpPr>
            <p:cNvPr id="53" name="Group 52"/>
            <p:cNvGrpSpPr/>
            <p:nvPr/>
          </p:nvGrpSpPr>
          <p:grpSpPr>
            <a:xfrm rot="6704873">
              <a:off x="6236404" y="3226068"/>
              <a:ext cx="189913" cy="356893"/>
              <a:chOff x="4486736" y="879478"/>
              <a:chExt cx="189913" cy="356893"/>
            </a:xfrm>
          </p:grpSpPr>
          <p:sp>
            <p:nvSpPr>
              <p:cNvPr id="54" name="Isosceles Triangle 53"/>
              <p:cNvSpPr/>
              <p:nvPr/>
            </p:nvSpPr>
            <p:spPr bwMode="auto">
              <a:xfrm>
                <a:off x="4486736" y="879478"/>
                <a:ext cx="189913" cy="163718"/>
              </a:xfrm>
              <a:prstGeom prst="triangle">
                <a:avLst/>
              </a:prstGeom>
              <a:solidFill>
                <a:srgbClr val="5EB6E4">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55" name="Isosceles Triangle 54"/>
              <p:cNvSpPr/>
              <p:nvPr/>
            </p:nvSpPr>
            <p:spPr bwMode="auto">
              <a:xfrm>
                <a:off x="4486736" y="1072653"/>
                <a:ext cx="189913" cy="163718"/>
              </a:xfrm>
              <a:prstGeom prst="triangle">
                <a:avLst/>
              </a:prstGeom>
              <a:solidFill>
                <a:srgbClr val="5EB6E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grpSp>
        <p:grpSp>
          <p:nvGrpSpPr>
            <p:cNvPr id="56" name="Group 55"/>
            <p:cNvGrpSpPr/>
            <p:nvPr/>
          </p:nvGrpSpPr>
          <p:grpSpPr>
            <a:xfrm rot="-4200000">
              <a:off x="2734113" y="1307970"/>
              <a:ext cx="189913" cy="356893"/>
              <a:chOff x="4486736" y="879478"/>
              <a:chExt cx="189913" cy="356893"/>
            </a:xfrm>
          </p:grpSpPr>
          <p:sp>
            <p:nvSpPr>
              <p:cNvPr id="57" name="Isosceles Triangle 56"/>
              <p:cNvSpPr/>
              <p:nvPr/>
            </p:nvSpPr>
            <p:spPr bwMode="auto">
              <a:xfrm>
                <a:off x="4486736" y="879478"/>
                <a:ext cx="189913" cy="163718"/>
              </a:xfrm>
              <a:prstGeom prst="triangle">
                <a:avLst/>
              </a:prstGeom>
              <a:solidFill>
                <a:srgbClr val="5EB6E4">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sp>
            <p:nvSpPr>
              <p:cNvPr id="58" name="Isosceles Triangle 57"/>
              <p:cNvSpPr/>
              <p:nvPr/>
            </p:nvSpPr>
            <p:spPr bwMode="auto">
              <a:xfrm>
                <a:off x="4486736" y="1072653"/>
                <a:ext cx="189913" cy="163718"/>
              </a:xfrm>
              <a:prstGeom prst="triangle">
                <a:avLst/>
              </a:prstGeom>
              <a:solidFill>
                <a:srgbClr val="5EB6E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08" charset="-128"/>
                </a:endParaRPr>
              </a:p>
            </p:txBody>
          </p:sp>
        </p:grpSp>
      </p:grpSp>
      <p:grpSp>
        <p:nvGrpSpPr>
          <p:cNvPr id="7" name="Group 6"/>
          <p:cNvGrpSpPr/>
          <p:nvPr/>
        </p:nvGrpSpPr>
        <p:grpSpPr>
          <a:xfrm>
            <a:off x="165368" y="76537"/>
            <a:ext cx="2347433" cy="2384320"/>
            <a:chOff x="6673181" y="76537"/>
            <a:chExt cx="2347433" cy="2384320"/>
          </a:xfrm>
        </p:grpSpPr>
        <p:sp>
          <p:nvSpPr>
            <p:cNvPr id="14" name="Rectangle 13"/>
            <p:cNvSpPr/>
            <p:nvPr/>
          </p:nvSpPr>
          <p:spPr>
            <a:xfrm>
              <a:off x="6673181" y="980243"/>
              <a:ext cx="2347433" cy="1215717"/>
            </a:xfrm>
            <a:prstGeom prst="rect">
              <a:avLst/>
            </a:prstGeom>
          </p:spPr>
          <p:txBody>
            <a:bodyPr wrap="square">
              <a:spAutoFit/>
            </a:bodyPr>
            <a:lstStyle/>
            <a:p>
              <a:pPr lvl="0" algn="ctr">
                <a:spcAft>
                  <a:spcPts val="300"/>
                </a:spcAft>
              </a:pPr>
              <a:r>
                <a:rPr lang="en-US" sz="1300" b="1" dirty="0">
                  <a:solidFill>
                    <a:schemeClr val="accent3"/>
                  </a:solidFill>
                </a:rPr>
                <a:t>Critical Talent Needs</a:t>
              </a:r>
              <a:br>
                <a:rPr lang="en-US" sz="1300" b="1" dirty="0">
                  <a:solidFill>
                    <a:schemeClr val="accent3"/>
                  </a:solidFill>
                </a:rPr>
              </a:br>
              <a:r>
                <a:rPr lang="en-US" sz="1300" b="1" dirty="0">
                  <a:solidFill>
                    <a:schemeClr val="accent3"/>
                  </a:solidFill>
                </a:rPr>
                <a:t>&amp; Motivators</a:t>
              </a:r>
            </a:p>
            <a:p>
              <a:pPr marL="117475" lvl="0" indent="-117475" algn="ctr">
                <a:spcAft>
                  <a:spcPts val="300"/>
                </a:spcAft>
                <a:buFont typeface="Wingdings" panose="05000000000000000000" pitchFamily="2" charset="2"/>
                <a:buChar char="§"/>
              </a:pPr>
              <a:r>
                <a:rPr lang="en-US" sz="1000" dirty="0">
                  <a:solidFill>
                    <a:schemeClr val="bg1"/>
                  </a:solidFill>
                </a:rPr>
                <a:t>Desired employment</a:t>
              </a:r>
              <a:br>
                <a:rPr lang="en-US" sz="1000" dirty="0">
                  <a:solidFill>
                    <a:schemeClr val="bg1"/>
                  </a:solidFill>
                </a:rPr>
              </a:br>
              <a:r>
                <a:rPr lang="en-US" sz="1000" dirty="0">
                  <a:solidFill>
                    <a:schemeClr val="bg1"/>
                  </a:solidFill>
                </a:rPr>
                <a:t>experience</a:t>
              </a:r>
            </a:p>
            <a:p>
              <a:pPr marL="117475" lvl="0" indent="-117475" algn="ctr">
                <a:spcAft>
                  <a:spcPts val="300"/>
                </a:spcAft>
                <a:buFont typeface="Wingdings" panose="05000000000000000000" pitchFamily="2" charset="2"/>
                <a:buChar char="§"/>
              </a:pPr>
              <a:r>
                <a:rPr lang="en-US" sz="1000" dirty="0">
                  <a:solidFill>
                    <a:schemeClr val="bg1"/>
                  </a:solidFill>
                </a:rPr>
                <a:t>Communication</a:t>
              </a:r>
              <a:br>
                <a:rPr lang="en-US" sz="1000" dirty="0">
                  <a:solidFill>
                    <a:schemeClr val="bg1"/>
                  </a:solidFill>
                </a:rPr>
              </a:br>
              <a:r>
                <a:rPr lang="en-US" sz="1000" dirty="0">
                  <a:solidFill>
                    <a:schemeClr val="bg1"/>
                  </a:solidFill>
                </a:rPr>
                <a:t>preferences</a:t>
              </a:r>
            </a:p>
          </p:txBody>
        </p:sp>
        <p:sp>
          <p:nvSpPr>
            <p:cNvPr id="27" name="Hexagon 26"/>
            <p:cNvSpPr/>
            <p:nvPr/>
          </p:nvSpPr>
          <p:spPr bwMode="auto">
            <a:xfrm rot="5400000">
              <a:off x="6709115" y="298096"/>
              <a:ext cx="2258882" cy="2066639"/>
            </a:xfrm>
            <a:prstGeom prst="hexagon">
              <a:avLst/>
            </a:prstGeom>
            <a:noFill/>
            <a:ln w="6350" cap="flat" cmpd="sng" algn="ctr">
              <a:solidFill>
                <a:srgbClr val="5EB6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250426" y="76537"/>
              <a:ext cx="1220632" cy="1220632"/>
            </a:xfrm>
            <a:prstGeom prst="rect">
              <a:avLst/>
            </a:prstGeom>
          </p:spPr>
        </p:pic>
      </p:grpSp>
      <p:grpSp>
        <p:nvGrpSpPr>
          <p:cNvPr id="9" name="Group 8"/>
          <p:cNvGrpSpPr/>
          <p:nvPr/>
        </p:nvGrpSpPr>
        <p:grpSpPr>
          <a:xfrm>
            <a:off x="6277055" y="2672547"/>
            <a:ext cx="3139684" cy="2266502"/>
            <a:chOff x="6277055" y="2672547"/>
            <a:chExt cx="3139684" cy="2266502"/>
          </a:xfrm>
        </p:grpSpPr>
        <p:sp>
          <p:nvSpPr>
            <p:cNvPr id="17" name="Rectangle 16"/>
            <p:cNvSpPr/>
            <p:nvPr/>
          </p:nvSpPr>
          <p:spPr>
            <a:xfrm>
              <a:off x="6277055" y="3487256"/>
              <a:ext cx="3139684" cy="1077218"/>
            </a:xfrm>
            <a:prstGeom prst="rect">
              <a:avLst/>
            </a:prstGeom>
          </p:spPr>
          <p:txBody>
            <a:bodyPr wrap="square">
              <a:spAutoFit/>
            </a:bodyPr>
            <a:lstStyle/>
            <a:p>
              <a:pPr lvl="0" algn="ctr">
                <a:spcAft>
                  <a:spcPts val="300"/>
                </a:spcAft>
              </a:pPr>
              <a:r>
                <a:rPr lang="en-US" sz="1300" b="1" dirty="0">
                  <a:solidFill>
                    <a:schemeClr val="accent3"/>
                  </a:solidFill>
                </a:rPr>
                <a:t>Communication</a:t>
              </a:r>
            </a:p>
            <a:p>
              <a:pPr marL="117475" lvl="0" indent="-117475" algn="ctr">
                <a:spcAft>
                  <a:spcPts val="300"/>
                </a:spcAft>
                <a:buFont typeface="Wingdings" panose="05000000000000000000" pitchFamily="2" charset="2"/>
                <a:buChar char="§"/>
              </a:pPr>
              <a:r>
                <a:rPr lang="en-US" sz="1000" dirty="0">
                  <a:solidFill>
                    <a:schemeClr val="bg1"/>
                  </a:solidFill>
                </a:rPr>
                <a:t>Business communication</a:t>
              </a:r>
            </a:p>
            <a:p>
              <a:pPr marL="117475" lvl="0" indent="-117475" algn="ctr">
                <a:spcAft>
                  <a:spcPts val="300"/>
                </a:spcAft>
                <a:buFont typeface="Wingdings" panose="05000000000000000000" pitchFamily="2" charset="2"/>
                <a:buChar char="§"/>
              </a:pPr>
              <a:r>
                <a:rPr lang="en-US" sz="1000" dirty="0">
                  <a:solidFill>
                    <a:schemeClr val="bg1"/>
                  </a:solidFill>
                </a:rPr>
                <a:t>HR &amp; benefits communication</a:t>
              </a:r>
            </a:p>
            <a:p>
              <a:pPr marL="117475" lvl="0" indent="-117475" algn="ctr">
                <a:spcAft>
                  <a:spcPts val="300"/>
                </a:spcAft>
                <a:buFont typeface="Wingdings" panose="05000000000000000000" pitchFamily="2" charset="2"/>
                <a:buChar char="§"/>
              </a:pPr>
              <a:r>
                <a:rPr lang="en-US" sz="1000" dirty="0">
                  <a:solidFill>
                    <a:schemeClr val="bg1"/>
                  </a:solidFill>
                </a:rPr>
                <a:t>Job-related communication</a:t>
              </a:r>
            </a:p>
            <a:p>
              <a:pPr marL="117475" lvl="0" indent="-117475" algn="ctr">
                <a:spcAft>
                  <a:spcPts val="300"/>
                </a:spcAft>
                <a:buFont typeface="Wingdings" panose="05000000000000000000" pitchFamily="2" charset="2"/>
                <a:buChar char="§"/>
              </a:pPr>
              <a:r>
                <a:rPr lang="en-US" sz="1000" dirty="0">
                  <a:solidFill>
                    <a:schemeClr val="bg1"/>
                  </a:solidFill>
                </a:rPr>
                <a:t>Candidate communication</a:t>
              </a:r>
            </a:p>
          </p:txBody>
        </p:sp>
        <p:sp>
          <p:nvSpPr>
            <p:cNvPr id="43" name="Hexagon 42"/>
            <p:cNvSpPr/>
            <p:nvPr/>
          </p:nvSpPr>
          <p:spPr bwMode="auto">
            <a:xfrm rot="5400000">
              <a:off x="6714986" y="2776288"/>
              <a:ext cx="2258882" cy="2066639"/>
            </a:xfrm>
            <a:prstGeom prst="hexagon">
              <a:avLst/>
            </a:prstGeom>
            <a:noFill/>
            <a:ln w="6350" cap="flat" cmpd="sng" algn="ctr">
              <a:solidFill>
                <a:srgbClr val="5EB6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30435" y="2672547"/>
              <a:ext cx="1060614" cy="1060614"/>
            </a:xfrm>
            <a:prstGeom prst="rect">
              <a:avLst/>
            </a:prstGeom>
          </p:spPr>
        </p:pic>
      </p:grpSp>
      <p:grpSp>
        <p:nvGrpSpPr>
          <p:cNvPr id="11" name="Group 10"/>
          <p:cNvGrpSpPr/>
          <p:nvPr/>
        </p:nvGrpSpPr>
        <p:grpSpPr>
          <a:xfrm>
            <a:off x="282762" y="2572925"/>
            <a:ext cx="2071845" cy="2359904"/>
            <a:chOff x="282762" y="2572925"/>
            <a:chExt cx="2071845" cy="2359904"/>
          </a:xfrm>
        </p:grpSpPr>
        <p:grpSp>
          <p:nvGrpSpPr>
            <p:cNvPr id="4" name="Group 3"/>
            <p:cNvGrpSpPr/>
            <p:nvPr/>
          </p:nvGrpSpPr>
          <p:grpSpPr>
            <a:xfrm>
              <a:off x="282762" y="2673947"/>
              <a:ext cx="2071845" cy="2258882"/>
              <a:chOff x="537517" y="2712155"/>
              <a:chExt cx="2071845" cy="2258882"/>
            </a:xfrm>
          </p:grpSpPr>
          <p:sp>
            <p:nvSpPr>
              <p:cNvPr id="18" name="Rectangle 17"/>
              <p:cNvSpPr/>
              <p:nvPr/>
            </p:nvSpPr>
            <p:spPr>
              <a:xfrm>
                <a:off x="537517" y="3602408"/>
                <a:ext cx="2071845" cy="961802"/>
              </a:xfrm>
              <a:prstGeom prst="rect">
                <a:avLst/>
              </a:prstGeom>
            </p:spPr>
            <p:txBody>
              <a:bodyPr wrap="square">
                <a:spAutoFit/>
              </a:bodyPr>
              <a:lstStyle/>
              <a:p>
                <a:pPr lvl="0" algn="ctr">
                  <a:spcAft>
                    <a:spcPts val="300"/>
                  </a:spcAft>
                </a:pPr>
                <a:r>
                  <a:rPr lang="en-US" sz="1300" b="1" dirty="0">
                    <a:solidFill>
                      <a:schemeClr val="accent3"/>
                    </a:solidFill>
                  </a:rPr>
                  <a:t>Employer Message</a:t>
                </a:r>
              </a:p>
              <a:p>
                <a:pPr lvl="0" algn="ctr">
                  <a:spcAft>
                    <a:spcPts val="300"/>
                  </a:spcAft>
                </a:pPr>
                <a:r>
                  <a:rPr lang="en-US" sz="1000" dirty="0">
                    <a:solidFill>
                      <a:schemeClr val="bg1"/>
                    </a:solidFill>
                  </a:rPr>
                  <a:t>How to position Penske as an employer of choice in a way that is meaningful to current and future critical talent </a:t>
                </a:r>
              </a:p>
            </p:txBody>
          </p:sp>
          <p:sp>
            <p:nvSpPr>
              <p:cNvPr id="30" name="Hexagon 29"/>
              <p:cNvSpPr/>
              <p:nvPr/>
            </p:nvSpPr>
            <p:spPr bwMode="auto">
              <a:xfrm rot="5400000">
                <a:off x="443998" y="2808276"/>
                <a:ext cx="2258882" cy="2066639"/>
              </a:xfrm>
              <a:prstGeom prst="hexagon">
                <a:avLst/>
              </a:prstGeom>
              <a:noFill/>
              <a:ln w="6350" cap="flat" cmpd="sng" algn="ctr">
                <a:solidFill>
                  <a:srgbClr val="5EB6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gr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9085" y="2572925"/>
              <a:ext cx="1274150" cy="1274150"/>
            </a:xfrm>
            <a:prstGeom prst="rect">
              <a:avLst/>
            </a:prstGeom>
          </p:spPr>
        </p:pic>
      </p:grpSp>
      <p:grpSp>
        <p:nvGrpSpPr>
          <p:cNvPr id="21" name="Group 20"/>
          <p:cNvGrpSpPr/>
          <p:nvPr/>
        </p:nvGrpSpPr>
        <p:grpSpPr>
          <a:xfrm>
            <a:off x="6209972" y="144982"/>
            <a:ext cx="3257167" cy="2310141"/>
            <a:chOff x="6209972" y="144982"/>
            <a:chExt cx="3257167" cy="2310141"/>
          </a:xfrm>
        </p:grpSpPr>
        <p:pic>
          <p:nvPicPr>
            <p:cNvPr id="13" name="Picture 1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05026" y="144982"/>
              <a:ext cx="1083742" cy="1083742"/>
            </a:xfrm>
            <a:prstGeom prst="rect">
              <a:avLst/>
            </a:prstGeom>
          </p:spPr>
        </p:pic>
        <p:grpSp>
          <p:nvGrpSpPr>
            <p:cNvPr id="39" name="Group 38"/>
            <p:cNvGrpSpPr/>
            <p:nvPr/>
          </p:nvGrpSpPr>
          <p:grpSpPr>
            <a:xfrm>
              <a:off x="6209972" y="196241"/>
              <a:ext cx="3257167" cy="2258882"/>
              <a:chOff x="163408" y="501979"/>
              <a:chExt cx="3257167" cy="2258882"/>
            </a:xfrm>
          </p:grpSpPr>
          <p:sp>
            <p:nvSpPr>
              <p:cNvPr id="40" name="Rectangle 39"/>
              <p:cNvSpPr/>
              <p:nvPr/>
            </p:nvSpPr>
            <p:spPr>
              <a:xfrm>
                <a:off x="163408" y="1310220"/>
                <a:ext cx="3257167" cy="1038746"/>
              </a:xfrm>
              <a:prstGeom prst="rect">
                <a:avLst/>
              </a:prstGeom>
            </p:spPr>
            <p:txBody>
              <a:bodyPr wrap="square">
                <a:spAutoFit/>
              </a:bodyPr>
              <a:lstStyle/>
              <a:p>
                <a:pPr lvl="0" algn="ctr">
                  <a:spcAft>
                    <a:spcPts val="300"/>
                  </a:spcAft>
                </a:pPr>
                <a:r>
                  <a:rPr lang="en-US" sz="1300" b="1" dirty="0">
                    <a:solidFill>
                      <a:schemeClr val="accent3"/>
                    </a:solidFill>
                  </a:rPr>
                  <a:t>The Penske Experience</a:t>
                </a:r>
              </a:p>
              <a:p>
                <a:pPr marL="117475" lvl="0" indent="-117475" algn="ctr">
                  <a:spcAft>
                    <a:spcPts val="300"/>
                  </a:spcAft>
                  <a:buFont typeface="Wingdings" panose="05000000000000000000" pitchFamily="2" charset="2"/>
                  <a:buChar char="§"/>
                </a:pPr>
                <a:r>
                  <a:rPr lang="en-US" sz="1000" dirty="0">
                    <a:solidFill>
                      <a:schemeClr val="bg1"/>
                    </a:solidFill>
                  </a:rPr>
                  <a:t>What it’s like to work at Penske</a:t>
                </a:r>
              </a:p>
              <a:p>
                <a:pPr marL="117475" lvl="0" indent="-117475" algn="ctr">
                  <a:spcAft>
                    <a:spcPts val="300"/>
                  </a:spcAft>
                  <a:buFont typeface="Wingdings" panose="05000000000000000000" pitchFamily="2" charset="2"/>
                  <a:buChar char="§"/>
                </a:pPr>
                <a:r>
                  <a:rPr lang="en-US" sz="1000" dirty="0">
                    <a:solidFill>
                      <a:schemeClr val="bg1"/>
                    </a:solidFill>
                  </a:rPr>
                  <a:t>What’s unique and</a:t>
                </a:r>
                <a:br>
                  <a:rPr lang="en-US" sz="1000" dirty="0">
                    <a:solidFill>
                      <a:schemeClr val="bg1"/>
                    </a:solidFill>
                  </a:rPr>
                </a:br>
                <a:r>
                  <a:rPr lang="en-US" sz="1000" dirty="0">
                    <a:solidFill>
                      <a:schemeClr val="bg1"/>
                    </a:solidFill>
                  </a:rPr>
                  <a:t>differentiating</a:t>
                </a:r>
              </a:p>
              <a:p>
                <a:pPr marL="117475" lvl="0" indent="-117475" algn="ctr">
                  <a:spcAft>
                    <a:spcPts val="300"/>
                  </a:spcAft>
                  <a:buFont typeface="Wingdings" panose="05000000000000000000" pitchFamily="2" charset="2"/>
                  <a:buChar char="§"/>
                </a:pPr>
                <a:r>
                  <a:rPr lang="en-US" sz="1000" dirty="0">
                    <a:solidFill>
                      <a:schemeClr val="bg1"/>
                    </a:solidFill>
                  </a:rPr>
                  <a:t>How Penske stacks up</a:t>
                </a:r>
              </a:p>
            </p:txBody>
          </p:sp>
          <p:sp>
            <p:nvSpPr>
              <p:cNvPr id="41" name="Hexagon 40"/>
              <p:cNvSpPr/>
              <p:nvPr/>
            </p:nvSpPr>
            <p:spPr bwMode="auto">
              <a:xfrm rot="5400000">
                <a:off x="662550" y="598100"/>
                <a:ext cx="2258882" cy="2066639"/>
              </a:xfrm>
              <a:prstGeom prst="hexagon">
                <a:avLst/>
              </a:prstGeom>
              <a:noFill/>
              <a:ln w="6350" cap="flat" cmpd="sng" algn="ctr">
                <a:solidFill>
                  <a:srgbClr val="5EB6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grpSp>
      </p:grpSp>
    </p:spTree>
    <p:extLst>
      <p:ext uri="{BB962C8B-B14F-4D97-AF65-F5344CB8AC3E}">
        <p14:creationId xmlns:p14="http://schemas.microsoft.com/office/powerpoint/2010/main" val="71665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l="29316" r="31385"/>
          <a:stretch/>
        </p:blipFill>
        <p:spPr>
          <a:xfrm>
            <a:off x="-1" y="1"/>
            <a:ext cx="3032761" cy="5143498"/>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val="0"/>
              </a:ext>
            </a:extLst>
          </a:blip>
          <a:srcRect l="29630" r="29265"/>
          <a:stretch/>
        </p:blipFill>
        <p:spPr>
          <a:xfrm>
            <a:off x="3032760" y="1"/>
            <a:ext cx="3078480" cy="5162303"/>
          </a:xfrm>
          <a:prstGeom prst="rect">
            <a:avLst/>
          </a:prstGeom>
        </p:spPr>
      </p:pic>
      <p:pic>
        <p:nvPicPr>
          <p:cNvPr id="47" name="Picture 46"/>
          <p:cNvPicPr>
            <a:picLocks noChangeAspect="1"/>
          </p:cNvPicPr>
          <p:nvPr/>
        </p:nvPicPr>
        <p:blipFill rotWithShape="1">
          <a:blip r:embed="rId4" cstate="screen">
            <a:extLst>
              <a:ext uri="{28A0092B-C50C-407E-A947-70E740481C1C}">
                <a14:useLocalDpi xmlns:a14="http://schemas.microsoft.com/office/drawing/2010/main" val="0"/>
              </a:ext>
            </a:extLst>
          </a:blip>
          <a:srcRect l="6696" r="50000"/>
          <a:stretch/>
        </p:blipFill>
        <p:spPr>
          <a:xfrm>
            <a:off x="6111239" y="0"/>
            <a:ext cx="3032761" cy="5143499"/>
          </a:xfrm>
          <a:prstGeom prst="rect">
            <a:avLst/>
          </a:prstGeom>
        </p:spPr>
      </p:pic>
      <p:sp>
        <p:nvSpPr>
          <p:cNvPr id="5" name="Rectangle 4"/>
          <p:cNvSpPr/>
          <p:nvPr/>
        </p:nvSpPr>
        <p:spPr bwMode="auto">
          <a:xfrm>
            <a:off x="0" y="0"/>
            <a:ext cx="9144000" cy="5143500"/>
          </a:xfrm>
          <a:prstGeom prst="rect">
            <a:avLst/>
          </a:prstGeom>
          <a:solidFill>
            <a:srgbClr val="003F72">
              <a:alpha val="5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grpSp>
        <p:nvGrpSpPr>
          <p:cNvPr id="48" name="Group 47"/>
          <p:cNvGrpSpPr/>
          <p:nvPr/>
        </p:nvGrpSpPr>
        <p:grpSpPr>
          <a:xfrm>
            <a:off x="6380342" y="424195"/>
            <a:ext cx="2494555" cy="2981823"/>
            <a:chOff x="3324722" y="753349"/>
            <a:chExt cx="2494555" cy="2981823"/>
          </a:xfrm>
        </p:grpSpPr>
        <p:grpSp>
          <p:nvGrpSpPr>
            <p:cNvPr id="49" name="Group 48"/>
            <p:cNvGrpSpPr/>
            <p:nvPr/>
          </p:nvGrpSpPr>
          <p:grpSpPr>
            <a:xfrm>
              <a:off x="3324722" y="753349"/>
              <a:ext cx="2494555" cy="2981823"/>
              <a:chOff x="3324722" y="968793"/>
              <a:chExt cx="2494555" cy="2981823"/>
            </a:xfrm>
          </p:grpSpPr>
          <p:sp>
            <p:nvSpPr>
              <p:cNvPr id="51" name="TextBox 50"/>
              <p:cNvSpPr txBox="1"/>
              <p:nvPr/>
            </p:nvSpPr>
            <p:spPr>
              <a:xfrm>
                <a:off x="3324722" y="1734625"/>
                <a:ext cx="2494555" cy="2215991"/>
              </a:xfrm>
              <a:prstGeom prst="rect">
                <a:avLst/>
              </a:prstGeom>
              <a:noFill/>
            </p:spPr>
            <p:txBody>
              <a:bodyPr wrap="square" rtlCol="0">
                <a:spAutoFit/>
              </a:bodyPr>
              <a:lstStyle/>
              <a:p>
                <a:pPr algn="ctr">
                  <a:spcBef>
                    <a:spcPts val="900"/>
                  </a:spcBef>
                </a:pPr>
                <a:r>
                  <a:rPr lang="en-US" sz="1400" dirty="0">
                    <a:solidFill>
                      <a:schemeClr val="bg1"/>
                    </a:solidFill>
                  </a:rPr>
                  <a:t>It all starts with Roger and Brian. They know to the bone that Penske is the best place to work, that we’re the best at what we do. That means our message to associates is ‘you’re the best.’”</a:t>
                </a:r>
              </a:p>
              <a:p>
                <a:pPr algn="ctr">
                  <a:spcBef>
                    <a:spcPts val="3600"/>
                  </a:spcBef>
                </a:pPr>
                <a:r>
                  <a:rPr lang="en-US" sz="1000" dirty="0">
                    <a:solidFill>
                      <a:schemeClr val="bg1"/>
                    </a:solidFill>
                  </a:rPr>
                  <a:t>Subject Matter Expert</a:t>
                </a:r>
              </a:p>
            </p:txBody>
          </p:sp>
          <p:sp>
            <p:nvSpPr>
              <p:cNvPr id="52" name="TextBox 51"/>
              <p:cNvSpPr txBox="1"/>
              <p:nvPr/>
            </p:nvSpPr>
            <p:spPr>
              <a:xfrm>
                <a:off x="4126229" y="968793"/>
                <a:ext cx="891540" cy="1107996"/>
              </a:xfrm>
              <a:prstGeom prst="rect">
                <a:avLst/>
              </a:prstGeom>
              <a:noFill/>
            </p:spPr>
            <p:txBody>
              <a:bodyPr wrap="square" rtlCol="0">
                <a:spAutoFit/>
              </a:bodyPr>
              <a:lstStyle/>
              <a:p>
                <a:pPr algn="ctr"/>
                <a:r>
                  <a:rPr lang="en-US" sz="6600" b="1" dirty="0">
                    <a:solidFill>
                      <a:schemeClr val="bg1"/>
                    </a:solidFill>
                  </a:rPr>
                  <a:t>“</a:t>
                </a:r>
              </a:p>
            </p:txBody>
          </p:sp>
        </p:grpSp>
        <p:cxnSp>
          <p:nvCxnSpPr>
            <p:cNvPr id="50" name="Straight Connector 49"/>
            <p:cNvCxnSpPr/>
            <p:nvPr/>
          </p:nvCxnSpPr>
          <p:spPr bwMode="auto">
            <a:xfrm>
              <a:off x="4406386" y="3374925"/>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pic>
        <p:nvPicPr>
          <p:cNvPr id="9" name="Picture 8" hidden="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grpSp>
        <p:nvGrpSpPr>
          <p:cNvPr id="38" name="Group 37"/>
          <p:cNvGrpSpPr/>
          <p:nvPr/>
        </p:nvGrpSpPr>
        <p:grpSpPr>
          <a:xfrm>
            <a:off x="180064" y="328994"/>
            <a:ext cx="2494555" cy="1904605"/>
            <a:chOff x="180064" y="1615124"/>
            <a:chExt cx="2494555" cy="1904605"/>
          </a:xfrm>
        </p:grpSpPr>
        <p:grpSp>
          <p:nvGrpSpPr>
            <p:cNvPr id="34" name="Group 33"/>
            <p:cNvGrpSpPr/>
            <p:nvPr/>
          </p:nvGrpSpPr>
          <p:grpSpPr>
            <a:xfrm>
              <a:off x="180064" y="1615124"/>
              <a:ext cx="2494555" cy="1904605"/>
              <a:chOff x="180064" y="1615124"/>
              <a:chExt cx="2494555" cy="1904605"/>
            </a:xfrm>
          </p:grpSpPr>
          <p:sp>
            <p:nvSpPr>
              <p:cNvPr id="7" name="TextBox 6"/>
              <p:cNvSpPr txBox="1"/>
              <p:nvPr/>
            </p:nvSpPr>
            <p:spPr>
              <a:xfrm>
                <a:off x="180064" y="2380956"/>
                <a:ext cx="2494555" cy="1138773"/>
              </a:xfrm>
              <a:prstGeom prst="rect">
                <a:avLst/>
              </a:prstGeom>
              <a:noFill/>
            </p:spPr>
            <p:txBody>
              <a:bodyPr wrap="square" rtlCol="0">
                <a:spAutoFit/>
              </a:bodyPr>
              <a:lstStyle/>
              <a:p>
                <a:pPr algn="ctr">
                  <a:spcBef>
                    <a:spcPts val="900"/>
                  </a:spcBef>
                </a:pPr>
                <a:r>
                  <a:rPr lang="en-US" sz="1400" dirty="0">
                    <a:solidFill>
                      <a:schemeClr val="bg1"/>
                    </a:solidFill>
                  </a:rPr>
                  <a:t>Everybody here—we all</a:t>
                </a:r>
                <a:br>
                  <a:rPr lang="en-US" sz="1400" dirty="0">
                    <a:solidFill>
                      <a:schemeClr val="bg1"/>
                    </a:solidFill>
                  </a:rPr>
                </a:br>
                <a:r>
                  <a:rPr lang="en-US" sz="1400" dirty="0">
                    <a:solidFill>
                      <a:schemeClr val="bg1"/>
                    </a:solidFill>
                  </a:rPr>
                  <a:t>get along.”</a:t>
                </a:r>
              </a:p>
              <a:p>
                <a:pPr algn="ctr">
                  <a:spcBef>
                    <a:spcPts val="3600"/>
                  </a:spcBef>
                </a:pPr>
                <a:r>
                  <a:rPr lang="en-US" sz="1000" dirty="0">
                    <a:solidFill>
                      <a:schemeClr val="bg1"/>
                    </a:solidFill>
                  </a:rPr>
                  <a:t>Warehouse, Detroit</a:t>
                </a:r>
              </a:p>
            </p:txBody>
          </p:sp>
          <p:sp>
            <p:nvSpPr>
              <p:cNvPr id="2" name="TextBox 1"/>
              <p:cNvSpPr txBox="1"/>
              <p:nvPr/>
            </p:nvSpPr>
            <p:spPr>
              <a:xfrm>
                <a:off x="981571" y="1615124"/>
                <a:ext cx="891540" cy="1107996"/>
              </a:xfrm>
              <a:prstGeom prst="rect">
                <a:avLst/>
              </a:prstGeom>
              <a:noFill/>
            </p:spPr>
            <p:txBody>
              <a:bodyPr wrap="square" rtlCol="0">
                <a:spAutoFit/>
              </a:bodyPr>
              <a:lstStyle/>
              <a:p>
                <a:pPr algn="ctr"/>
                <a:r>
                  <a:rPr lang="en-US" sz="6600" b="1" dirty="0">
                    <a:solidFill>
                      <a:schemeClr val="bg1"/>
                    </a:solidFill>
                  </a:rPr>
                  <a:t>“</a:t>
                </a:r>
              </a:p>
            </p:txBody>
          </p:sp>
        </p:grpSp>
        <p:cxnSp>
          <p:nvCxnSpPr>
            <p:cNvPr id="12" name="Straight Connector 11"/>
            <p:cNvCxnSpPr/>
            <p:nvPr/>
          </p:nvCxnSpPr>
          <p:spPr bwMode="auto">
            <a:xfrm>
              <a:off x="1260914" y="3189092"/>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grpSp>
        <p:nvGrpSpPr>
          <p:cNvPr id="39" name="Group 38"/>
          <p:cNvGrpSpPr/>
          <p:nvPr/>
        </p:nvGrpSpPr>
        <p:grpSpPr>
          <a:xfrm>
            <a:off x="3324722" y="2389292"/>
            <a:ext cx="2494555" cy="1904605"/>
            <a:chOff x="3324722" y="968793"/>
            <a:chExt cx="2494555" cy="1904605"/>
          </a:xfrm>
        </p:grpSpPr>
        <p:grpSp>
          <p:nvGrpSpPr>
            <p:cNvPr id="35" name="Group 34"/>
            <p:cNvGrpSpPr/>
            <p:nvPr/>
          </p:nvGrpSpPr>
          <p:grpSpPr>
            <a:xfrm>
              <a:off x="3324722" y="968793"/>
              <a:ext cx="2494555" cy="1904605"/>
              <a:chOff x="3324722" y="968793"/>
              <a:chExt cx="2494555" cy="1904605"/>
            </a:xfrm>
          </p:grpSpPr>
          <p:sp>
            <p:nvSpPr>
              <p:cNvPr id="19" name="TextBox 18"/>
              <p:cNvSpPr txBox="1"/>
              <p:nvPr/>
            </p:nvSpPr>
            <p:spPr>
              <a:xfrm>
                <a:off x="3324722" y="1734625"/>
                <a:ext cx="2494555" cy="1138773"/>
              </a:xfrm>
              <a:prstGeom prst="rect">
                <a:avLst/>
              </a:prstGeom>
              <a:noFill/>
            </p:spPr>
            <p:txBody>
              <a:bodyPr wrap="square" rtlCol="0">
                <a:spAutoFit/>
              </a:bodyPr>
              <a:lstStyle/>
              <a:p>
                <a:pPr algn="ctr">
                  <a:spcBef>
                    <a:spcPts val="900"/>
                  </a:spcBef>
                </a:pPr>
                <a:r>
                  <a:rPr lang="en-US" sz="1400" dirty="0">
                    <a:solidFill>
                      <a:schemeClr val="bg1"/>
                    </a:solidFill>
                  </a:rPr>
                  <a:t>Communication is very</a:t>
                </a:r>
                <a:br>
                  <a:rPr lang="en-US" sz="1400" dirty="0">
                    <a:solidFill>
                      <a:schemeClr val="bg1"/>
                    </a:solidFill>
                  </a:rPr>
                </a:br>
                <a:r>
                  <a:rPr lang="en-US" sz="1400" dirty="0">
                    <a:solidFill>
                      <a:schemeClr val="bg1"/>
                    </a:solidFill>
                  </a:rPr>
                  <a:t>U.S. centric.”</a:t>
                </a:r>
              </a:p>
              <a:p>
                <a:pPr algn="ctr">
                  <a:spcBef>
                    <a:spcPts val="3600"/>
                  </a:spcBef>
                </a:pPr>
                <a:r>
                  <a:rPr lang="en-US" sz="1000" dirty="0">
                    <a:solidFill>
                      <a:schemeClr val="bg1"/>
                    </a:solidFill>
                  </a:rPr>
                  <a:t>Canada Rental Associate</a:t>
                </a:r>
              </a:p>
            </p:txBody>
          </p:sp>
          <p:sp>
            <p:nvSpPr>
              <p:cNvPr id="20" name="TextBox 19"/>
              <p:cNvSpPr txBox="1"/>
              <p:nvPr/>
            </p:nvSpPr>
            <p:spPr>
              <a:xfrm>
                <a:off x="4126229" y="968793"/>
                <a:ext cx="891540" cy="1107996"/>
              </a:xfrm>
              <a:prstGeom prst="rect">
                <a:avLst/>
              </a:prstGeom>
              <a:noFill/>
            </p:spPr>
            <p:txBody>
              <a:bodyPr wrap="square" rtlCol="0">
                <a:spAutoFit/>
              </a:bodyPr>
              <a:lstStyle/>
              <a:p>
                <a:pPr algn="ctr"/>
                <a:r>
                  <a:rPr lang="en-US" sz="6600" b="1" dirty="0">
                    <a:solidFill>
                      <a:schemeClr val="bg1"/>
                    </a:solidFill>
                  </a:rPr>
                  <a:t>“</a:t>
                </a:r>
              </a:p>
            </p:txBody>
          </p:sp>
        </p:grpSp>
        <p:cxnSp>
          <p:nvCxnSpPr>
            <p:cNvPr id="21" name="Straight Connector 20"/>
            <p:cNvCxnSpPr/>
            <p:nvPr/>
          </p:nvCxnSpPr>
          <p:spPr bwMode="auto">
            <a:xfrm>
              <a:off x="4404359" y="2526362"/>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grpSp>
        <p:nvGrpSpPr>
          <p:cNvPr id="42" name="Group 41" hidden="1"/>
          <p:cNvGrpSpPr/>
          <p:nvPr/>
        </p:nvGrpSpPr>
        <p:grpSpPr>
          <a:xfrm>
            <a:off x="180064" y="1855356"/>
            <a:ext cx="2494555" cy="2335492"/>
            <a:chOff x="180064" y="1184237"/>
            <a:chExt cx="2494555" cy="2335492"/>
          </a:xfrm>
        </p:grpSpPr>
        <p:grpSp>
          <p:nvGrpSpPr>
            <p:cNvPr id="43" name="Group 42"/>
            <p:cNvGrpSpPr/>
            <p:nvPr/>
          </p:nvGrpSpPr>
          <p:grpSpPr>
            <a:xfrm>
              <a:off x="180064" y="1184237"/>
              <a:ext cx="2494555" cy="2335492"/>
              <a:chOff x="180064" y="1184237"/>
              <a:chExt cx="2494555" cy="2335492"/>
            </a:xfrm>
          </p:grpSpPr>
          <p:sp>
            <p:nvSpPr>
              <p:cNvPr id="45" name="TextBox 44"/>
              <p:cNvSpPr txBox="1"/>
              <p:nvPr/>
            </p:nvSpPr>
            <p:spPr>
              <a:xfrm>
                <a:off x="180064" y="1950069"/>
                <a:ext cx="2494555" cy="1569660"/>
              </a:xfrm>
              <a:prstGeom prst="rect">
                <a:avLst/>
              </a:prstGeom>
              <a:noFill/>
            </p:spPr>
            <p:txBody>
              <a:bodyPr wrap="square" rtlCol="0">
                <a:spAutoFit/>
              </a:bodyPr>
              <a:lstStyle/>
              <a:p>
                <a:pPr algn="ctr">
                  <a:spcBef>
                    <a:spcPts val="900"/>
                  </a:spcBef>
                </a:pPr>
                <a:r>
                  <a:rPr lang="en-US" sz="1400" dirty="0">
                    <a:solidFill>
                      <a:schemeClr val="bg1"/>
                    </a:solidFill>
                  </a:rPr>
                  <a:t>If you look at Penske, the owner, Roger, he’s popular</a:t>
                </a:r>
                <a:br>
                  <a:rPr lang="en-US" sz="1400" dirty="0">
                    <a:solidFill>
                      <a:schemeClr val="bg1"/>
                    </a:solidFill>
                  </a:rPr>
                </a:br>
                <a:r>
                  <a:rPr lang="en-US" sz="1400" dirty="0">
                    <a:solidFill>
                      <a:schemeClr val="bg1"/>
                    </a:solidFill>
                  </a:rPr>
                  <a:t>and determined. He’s a great business man.”</a:t>
                </a:r>
              </a:p>
              <a:p>
                <a:pPr algn="ctr">
                  <a:spcBef>
                    <a:spcPts val="3600"/>
                  </a:spcBef>
                </a:pPr>
                <a:r>
                  <a:rPr lang="en-US" sz="1000" dirty="0">
                    <a:solidFill>
                      <a:schemeClr val="bg1"/>
                    </a:solidFill>
                  </a:rPr>
                  <a:t>Driver, Dallas</a:t>
                </a:r>
              </a:p>
            </p:txBody>
          </p:sp>
          <p:sp>
            <p:nvSpPr>
              <p:cNvPr id="46" name="TextBox 45"/>
              <p:cNvSpPr txBox="1"/>
              <p:nvPr/>
            </p:nvSpPr>
            <p:spPr>
              <a:xfrm>
                <a:off x="981571" y="1184237"/>
                <a:ext cx="891540" cy="1107996"/>
              </a:xfrm>
              <a:prstGeom prst="rect">
                <a:avLst/>
              </a:prstGeom>
              <a:noFill/>
            </p:spPr>
            <p:txBody>
              <a:bodyPr wrap="square" rtlCol="0">
                <a:spAutoFit/>
              </a:bodyPr>
              <a:lstStyle/>
              <a:p>
                <a:pPr algn="ctr"/>
                <a:r>
                  <a:rPr lang="en-US" sz="6600" b="1" dirty="0">
                    <a:solidFill>
                      <a:schemeClr val="bg1"/>
                    </a:solidFill>
                  </a:rPr>
                  <a:t>“</a:t>
                </a:r>
              </a:p>
            </p:txBody>
          </p:sp>
        </p:grpSp>
        <p:cxnSp>
          <p:nvCxnSpPr>
            <p:cNvPr id="44" name="Straight Connector 43"/>
            <p:cNvCxnSpPr/>
            <p:nvPr/>
          </p:nvCxnSpPr>
          <p:spPr bwMode="auto">
            <a:xfrm>
              <a:off x="1260914" y="3189092"/>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367463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val="0"/>
              </a:ext>
            </a:extLst>
          </a:blip>
          <a:srcRect b="15604"/>
          <a:stretch/>
        </p:blipFill>
        <p:spPr>
          <a:xfrm>
            <a:off x="0" y="0"/>
            <a:ext cx="9144000" cy="5143500"/>
          </a:xfrm>
          <a:prstGeom prst="rect">
            <a:avLst/>
          </a:prstGeom>
        </p:spPr>
      </p:pic>
      <p:sp>
        <p:nvSpPr>
          <p:cNvPr id="5" name="Rectangle 4"/>
          <p:cNvSpPr/>
          <p:nvPr/>
        </p:nvSpPr>
        <p:spPr bwMode="auto">
          <a:xfrm>
            <a:off x="0" y="0"/>
            <a:ext cx="9144000" cy="5143500"/>
          </a:xfrm>
          <a:prstGeom prst="rect">
            <a:avLst/>
          </a:prstGeom>
          <a:solidFill>
            <a:srgbClr val="003F72">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pic>
        <p:nvPicPr>
          <p:cNvPr id="9" name="Picture 8" hidden="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5688" y="4469437"/>
            <a:ext cx="796004" cy="501188"/>
          </a:xfrm>
          <a:prstGeom prst="rect">
            <a:avLst/>
          </a:prstGeom>
        </p:spPr>
      </p:pic>
      <p:grpSp>
        <p:nvGrpSpPr>
          <p:cNvPr id="4" name="Group 3"/>
          <p:cNvGrpSpPr/>
          <p:nvPr/>
        </p:nvGrpSpPr>
        <p:grpSpPr>
          <a:xfrm>
            <a:off x="2576761" y="1133886"/>
            <a:ext cx="3990478" cy="2550936"/>
            <a:chOff x="3324722" y="424195"/>
            <a:chExt cx="3175138" cy="2550936"/>
          </a:xfrm>
        </p:grpSpPr>
        <p:sp>
          <p:nvSpPr>
            <p:cNvPr id="19" name="TextBox 18"/>
            <p:cNvSpPr txBox="1"/>
            <p:nvPr/>
          </p:nvSpPr>
          <p:spPr>
            <a:xfrm>
              <a:off x="3324722" y="1190027"/>
              <a:ext cx="3175138" cy="1785104"/>
            </a:xfrm>
            <a:prstGeom prst="rect">
              <a:avLst/>
            </a:prstGeom>
            <a:noFill/>
          </p:spPr>
          <p:txBody>
            <a:bodyPr wrap="square" rtlCol="0">
              <a:spAutoFit/>
            </a:bodyPr>
            <a:lstStyle/>
            <a:p>
              <a:pPr algn="ctr">
                <a:spcBef>
                  <a:spcPts val="900"/>
                </a:spcBef>
              </a:pPr>
              <a:r>
                <a:rPr lang="en-US" sz="1400" dirty="0">
                  <a:solidFill>
                    <a:schemeClr val="bg1"/>
                  </a:solidFill>
                </a:rPr>
                <a:t>It’s totally in your control if you want to advance your career; there are opportunities nationwide to do so. If you want to develop yourself and stay in one place, you can do that.”</a:t>
              </a:r>
            </a:p>
            <a:p>
              <a:pPr algn="ctr">
                <a:spcBef>
                  <a:spcPts val="3600"/>
                </a:spcBef>
              </a:pPr>
              <a:r>
                <a:rPr lang="en-US" sz="1000" dirty="0">
                  <a:solidFill>
                    <a:schemeClr val="bg1"/>
                  </a:solidFill>
                </a:rPr>
                <a:t>District Manager</a:t>
              </a:r>
            </a:p>
          </p:txBody>
        </p:sp>
        <p:sp>
          <p:nvSpPr>
            <p:cNvPr id="20" name="TextBox 19"/>
            <p:cNvSpPr txBox="1"/>
            <p:nvPr/>
          </p:nvSpPr>
          <p:spPr>
            <a:xfrm>
              <a:off x="4466521" y="424195"/>
              <a:ext cx="891540" cy="1107996"/>
            </a:xfrm>
            <a:prstGeom prst="rect">
              <a:avLst/>
            </a:prstGeom>
            <a:noFill/>
          </p:spPr>
          <p:txBody>
            <a:bodyPr wrap="square" rtlCol="0">
              <a:spAutoFit/>
            </a:bodyPr>
            <a:lstStyle/>
            <a:p>
              <a:pPr algn="ctr"/>
              <a:r>
                <a:rPr lang="en-US" sz="6600" b="1" dirty="0">
                  <a:solidFill>
                    <a:schemeClr val="bg1"/>
                  </a:solidFill>
                </a:rPr>
                <a:t>“</a:t>
              </a:r>
            </a:p>
          </p:txBody>
        </p:sp>
        <p:cxnSp>
          <p:nvCxnSpPr>
            <p:cNvPr id="21" name="Straight Connector 20"/>
            <p:cNvCxnSpPr/>
            <p:nvPr/>
          </p:nvCxnSpPr>
          <p:spPr bwMode="auto">
            <a:xfrm>
              <a:off x="4744651" y="2409354"/>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grpSp>
        <p:nvGrpSpPr>
          <p:cNvPr id="42" name="Group 41" hidden="1"/>
          <p:cNvGrpSpPr/>
          <p:nvPr/>
        </p:nvGrpSpPr>
        <p:grpSpPr>
          <a:xfrm>
            <a:off x="180064" y="1855356"/>
            <a:ext cx="2494555" cy="2335492"/>
            <a:chOff x="180064" y="1184237"/>
            <a:chExt cx="2494555" cy="2335492"/>
          </a:xfrm>
        </p:grpSpPr>
        <p:grpSp>
          <p:nvGrpSpPr>
            <p:cNvPr id="43" name="Group 42"/>
            <p:cNvGrpSpPr/>
            <p:nvPr/>
          </p:nvGrpSpPr>
          <p:grpSpPr>
            <a:xfrm>
              <a:off x="180064" y="1184237"/>
              <a:ext cx="2494555" cy="2335492"/>
              <a:chOff x="180064" y="1184237"/>
              <a:chExt cx="2494555" cy="2335492"/>
            </a:xfrm>
          </p:grpSpPr>
          <p:sp>
            <p:nvSpPr>
              <p:cNvPr id="45" name="TextBox 44"/>
              <p:cNvSpPr txBox="1"/>
              <p:nvPr/>
            </p:nvSpPr>
            <p:spPr>
              <a:xfrm>
                <a:off x="180064" y="1950069"/>
                <a:ext cx="2494555" cy="1569660"/>
              </a:xfrm>
              <a:prstGeom prst="rect">
                <a:avLst/>
              </a:prstGeom>
              <a:noFill/>
            </p:spPr>
            <p:txBody>
              <a:bodyPr wrap="square" rtlCol="0">
                <a:spAutoFit/>
              </a:bodyPr>
              <a:lstStyle/>
              <a:p>
                <a:pPr algn="ctr">
                  <a:spcBef>
                    <a:spcPts val="900"/>
                  </a:spcBef>
                </a:pPr>
                <a:r>
                  <a:rPr lang="en-US" sz="1400" dirty="0">
                    <a:solidFill>
                      <a:schemeClr val="bg1"/>
                    </a:solidFill>
                  </a:rPr>
                  <a:t>If you look at Penske, the owner, Roger, he’s popular</a:t>
                </a:r>
                <a:br>
                  <a:rPr lang="en-US" sz="1400" dirty="0">
                    <a:solidFill>
                      <a:schemeClr val="bg1"/>
                    </a:solidFill>
                  </a:rPr>
                </a:br>
                <a:r>
                  <a:rPr lang="en-US" sz="1400" dirty="0">
                    <a:solidFill>
                      <a:schemeClr val="bg1"/>
                    </a:solidFill>
                  </a:rPr>
                  <a:t>and determined. He’s a great business man.”</a:t>
                </a:r>
              </a:p>
              <a:p>
                <a:pPr algn="ctr">
                  <a:spcBef>
                    <a:spcPts val="3600"/>
                  </a:spcBef>
                </a:pPr>
                <a:r>
                  <a:rPr lang="en-US" sz="1000" dirty="0">
                    <a:solidFill>
                      <a:schemeClr val="bg1"/>
                    </a:solidFill>
                  </a:rPr>
                  <a:t>Driver, Dallas</a:t>
                </a:r>
              </a:p>
            </p:txBody>
          </p:sp>
          <p:sp>
            <p:nvSpPr>
              <p:cNvPr id="46" name="TextBox 45"/>
              <p:cNvSpPr txBox="1"/>
              <p:nvPr/>
            </p:nvSpPr>
            <p:spPr>
              <a:xfrm>
                <a:off x="981571" y="1184237"/>
                <a:ext cx="891540" cy="1107996"/>
              </a:xfrm>
              <a:prstGeom prst="rect">
                <a:avLst/>
              </a:prstGeom>
              <a:noFill/>
            </p:spPr>
            <p:txBody>
              <a:bodyPr wrap="square" rtlCol="0">
                <a:spAutoFit/>
              </a:bodyPr>
              <a:lstStyle/>
              <a:p>
                <a:pPr algn="ctr"/>
                <a:r>
                  <a:rPr lang="en-US" sz="6600" b="1" dirty="0">
                    <a:solidFill>
                      <a:schemeClr val="bg1"/>
                    </a:solidFill>
                  </a:rPr>
                  <a:t>“</a:t>
                </a:r>
              </a:p>
            </p:txBody>
          </p:sp>
        </p:grpSp>
        <p:cxnSp>
          <p:nvCxnSpPr>
            <p:cNvPr id="44" name="Straight Connector 43"/>
            <p:cNvCxnSpPr/>
            <p:nvPr/>
          </p:nvCxnSpPr>
          <p:spPr bwMode="auto">
            <a:xfrm>
              <a:off x="1260914" y="3189092"/>
              <a:ext cx="335280"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281976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3715eaf6c23f6c8489f96a1451b708d4f2b9d72"/>
</p:tagLst>
</file>

<file path=ppt/theme/theme1.xml><?xml version="1.0" encoding="utf-8"?>
<a:theme xmlns:a="http://schemas.openxmlformats.org/drawingml/2006/main" name="Aon-ppt-guide-Screen-16x9">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3F7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4F9E61-2984-4D6F-A143-F437F1B8970D}" vid="{AC95641A-96E6-4B89-88BD-30E344BCE583}"/>
    </a:ext>
  </a:extLst>
</a:theme>
</file>

<file path=ppt/theme/theme2.xml><?xml version="1.0" encoding="utf-8"?>
<a:theme xmlns:a="http://schemas.openxmlformats.org/drawingml/2006/main" name="UPS">
  <a:themeElements>
    <a:clrScheme name="UPS Sky">
      <a:dk1>
        <a:srgbClr val="351C15"/>
      </a:dk1>
      <a:lt1>
        <a:sysClr val="window" lastClr="FFFFFF"/>
      </a:lt1>
      <a:dk2>
        <a:srgbClr val="351C15"/>
      </a:dk2>
      <a:lt2>
        <a:srgbClr val="FFFFFF"/>
      </a:lt2>
      <a:accent1>
        <a:srgbClr val="009CBD"/>
      </a:accent1>
      <a:accent2>
        <a:srgbClr val="33B0CA"/>
      </a:accent2>
      <a:accent3>
        <a:srgbClr val="66C4D7"/>
      </a:accent3>
      <a:accent4>
        <a:srgbClr val="99D7E5"/>
      </a:accent4>
      <a:accent5>
        <a:srgbClr val="C2A48C"/>
      </a:accent5>
      <a:accent6>
        <a:srgbClr val="E1C8B0"/>
      </a:accent6>
      <a:hlink>
        <a:srgbClr val="F68B20"/>
      </a:hlink>
      <a:folHlink>
        <a:srgbClr val="D9D9D6"/>
      </a:folHlink>
    </a:clrScheme>
    <a:fontScheme name="UP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uman Capital Strategy [Read-Only]" id="{111A2801-E031-46EC-8342-E612480C7F83}" vid="{E575C0C8-3B57-4A58-992F-53ADDA8A99D6}"/>
    </a:ext>
  </a:extLst>
</a:theme>
</file>

<file path=ppt/theme/theme3.xml><?xml version="1.0" encoding="utf-8"?>
<a:theme xmlns:a="http://schemas.openxmlformats.org/drawingml/2006/main" name="1_UPS">
  <a:themeElements>
    <a:clrScheme name="UPS Sky">
      <a:dk1>
        <a:srgbClr val="351C15"/>
      </a:dk1>
      <a:lt1>
        <a:sysClr val="window" lastClr="FFFFFF"/>
      </a:lt1>
      <a:dk2>
        <a:srgbClr val="351C15"/>
      </a:dk2>
      <a:lt2>
        <a:srgbClr val="FFFFFF"/>
      </a:lt2>
      <a:accent1>
        <a:srgbClr val="009CBD"/>
      </a:accent1>
      <a:accent2>
        <a:srgbClr val="33B0CA"/>
      </a:accent2>
      <a:accent3>
        <a:srgbClr val="66C4D7"/>
      </a:accent3>
      <a:accent4>
        <a:srgbClr val="99D7E5"/>
      </a:accent4>
      <a:accent5>
        <a:srgbClr val="C2A48C"/>
      </a:accent5>
      <a:accent6>
        <a:srgbClr val="E1C8B0"/>
      </a:accent6>
      <a:hlink>
        <a:srgbClr val="F68B20"/>
      </a:hlink>
      <a:folHlink>
        <a:srgbClr val="D9D9D6"/>
      </a:folHlink>
    </a:clrScheme>
    <a:fontScheme name="UP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uman Capital Strategy [Read-Only]" id="{111A2801-E031-46EC-8342-E612480C7F83}" vid="{E575C0C8-3B57-4A58-992F-53ADDA8A99D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9BE289735A3A4D8E72BBD91ACC7B04" ma:contentTypeVersion="0" ma:contentTypeDescription="Create a new document." ma:contentTypeScope="" ma:versionID="74a6b58e4e25eeaec8da3ca1843dc63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9453E-C0CA-4C49-91F2-1DC4E97C785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0D0376-3606-41C8-94F1-E026A6E9A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52DA2E-E3DC-4B78-869A-F6579D1222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8234</TotalTime>
  <Words>380</Words>
  <Application>Microsoft Office PowerPoint</Application>
  <PresentationFormat>On-screen Show (16:9)</PresentationFormat>
  <Paragraphs>53</Paragraphs>
  <Slides>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vt:i4>
      </vt:variant>
    </vt:vector>
  </HeadingPairs>
  <TitlesOfParts>
    <vt:vector size="14" baseType="lpstr">
      <vt:lpstr>ＭＳ Ｐゴシック</vt:lpstr>
      <vt:lpstr>Arial</vt:lpstr>
      <vt:lpstr>Arial Bold</vt:lpstr>
      <vt:lpstr>Georgia</vt:lpstr>
      <vt:lpstr>Tahoma</vt:lpstr>
      <vt:lpstr>Trebuchet MS</vt:lpstr>
      <vt:lpstr>Wingdings</vt:lpstr>
      <vt:lpstr>Aon-ppt-guide-Screen-16x9</vt:lpstr>
      <vt:lpstr>UPS</vt:lpstr>
      <vt:lpstr>1_UPS</vt:lpstr>
      <vt:lpstr>Human Insights Report</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AON</dc:creator>
  <cp:lastModifiedBy>Richard Chiang</cp:lastModifiedBy>
  <cp:revision>877</cp:revision>
  <cp:lastPrinted>2016-09-27T16:09:40Z</cp:lastPrinted>
  <dcterms:created xsi:type="dcterms:W3CDTF">2015-04-03T19:26:44Z</dcterms:created>
  <dcterms:modified xsi:type="dcterms:W3CDTF">2017-10-24T05:18:47Z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0x010100A79BE289735A3A4D8E72BBD91ACC7B04</vt:lpwstr>
  </property>
</Properties>
</file>